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Lst>
  <p:sldSz cx="9906000" cy="6858000" type="A4"/>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876" autoAdjust="0"/>
    <p:restoredTop sz="90996" autoAdjust="0"/>
  </p:normalViewPr>
  <p:slideViewPr>
    <p:cSldViewPr snapToGrid="0">
      <p:cViewPr varScale="1">
        <p:scale>
          <a:sx n="75" d="100"/>
          <a:sy n="75" d="100"/>
        </p:scale>
        <p:origin x="201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Brown" userId="69c0cd87-c3b0-4493-99ab-1ad44be12f4a" providerId="ADAL" clId="{4F73A67C-E752-44A4-97A9-C37AB98DFFFF}"/>
    <pc:docChg chg="undo custSel modSld">
      <pc:chgData name="Matthew Brown" userId="69c0cd87-c3b0-4493-99ab-1ad44be12f4a" providerId="ADAL" clId="{4F73A67C-E752-44A4-97A9-C37AB98DFFFF}" dt="2022-04-06T07:22:44.848" v="356" actId="20577"/>
      <pc:docMkLst>
        <pc:docMk/>
      </pc:docMkLst>
      <pc:sldChg chg="modSp mod">
        <pc:chgData name="Matthew Brown" userId="69c0cd87-c3b0-4493-99ab-1ad44be12f4a" providerId="ADAL" clId="{4F73A67C-E752-44A4-97A9-C37AB98DFFFF}" dt="2022-04-06T07:19:36.160" v="51" actId="20577"/>
        <pc:sldMkLst>
          <pc:docMk/>
          <pc:sldMk cId="2380794892" sldId="258"/>
        </pc:sldMkLst>
        <pc:graphicFrameChg chg="modGraphic">
          <ac:chgData name="Matthew Brown" userId="69c0cd87-c3b0-4493-99ab-1ad44be12f4a" providerId="ADAL" clId="{4F73A67C-E752-44A4-97A9-C37AB98DFFFF}" dt="2022-04-06T07:19:36.160" v="51" actId="20577"/>
          <ac:graphicFrameMkLst>
            <pc:docMk/>
            <pc:sldMk cId="2380794892" sldId="258"/>
            <ac:graphicFrameMk id="3" creationId="{A20BA300-590A-4C8B-B1DF-3BC2CDA7108B}"/>
          </ac:graphicFrameMkLst>
        </pc:graphicFrameChg>
      </pc:sldChg>
      <pc:sldChg chg="modSp mod">
        <pc:chgData name="Matthew Brown" userId="69c0cd87-c3b0-4493-99ab-1ad44be12f4a" providerId="ADAL" clId="{4F73A67C-E752-44A4-97A9-C37AB98DFFFF}" dt="2022-04-06T07:22:44.848" v="356" actId="20577"/>
        <pc:sldMkLst>
          <pc:docMk/>
          <pc:sldMk cId="2761999878" sldId="260"/>
        </pc:sldMkLst>
        <pc:spChg chg="mod">
          <ac:chgData name="Matthew Brown" userId="69c0cd87-c3b0-4493-99ab-1ad44be12f4a" providerId="ADAL" clId="{4F73A67C-E752-44A4-97A9-C37AB98DFFFF}" dt="2022-04-06T07:21:17.554" v="194" actId="12"/>
          <ac:spMkLst>
            <pc:docMk/>
            <pc:sldMk cId="2761999878" sldId="260"/>
            <ac:spMk id="5" creationId="{F305D40D-9006-4779-8FA7-C183B9ABE5B9}"/>
          </ac:spMkLst>
        </pc:spChg>
        <pc:spChg chg="mod">
          <ac:chgData name="Matthew Brown" userId="69c0cd87-c3b0-4493-99ab-1ad44be12f4a" providerId="ADAL" clId="{4F73A67C-E752-44A4-97A9-C37AB98DFFFF}" dt="2022-04-06T07:21:38.390" v="232" actId="20577"/>
          <ac:spMkLst>
            <pc:docMk/>
            <pc:sldMk cId="2761999878" sldId="260"/>
            <ac:spMk id="9" creationId="{CFC117EA-45C3-4BC0-A06D-F7FDEB5FD42D}"/>
          </ac:spMkLst>
        </pc:spChg>
        <pc:spChg chg="mod">
          <ac:chgData name="Matthew Brown" userId="69c0cd87-c3b0-4493-99ab-1ad44be12f4a" providerId="ADAL" clId="{4F73A67C-E752-44A4-97A9-C37AB98DFFFF}" dt="2022-04-06T07:20:57.682" v="193" actId="313"/>
          <ac:spMkLst>
            <pc:docMk/>
            <pc:sldMk cId="2761999878" sldId="260"/>
            <ac:spMk id="16" creationId="{0117254D-A36D-469D-8A2E-A4EDA4BD27D3}"/>
          </ac:spMkLst>
        </pc:spChg>
        <pc:graphicFrameChg chg="modGraphic">
          <ac:chgData name="Matthew Brown" userId="69c0cd87-c3b0-4493-99ab-1ad44be12f4a" providerId="ADAL" clId="{4F73A67C-E752-44A4-97A9-C37AB98DFFFF}" dt="2022-04-06T07:22:44.848" v="356" actId="20577"/>
          <ac:graphicFrameMkLst>
            <pc:docMk/>
            <pc:sldMk cId="2761999878" sldId="260"/>
            <ac:graphicFrameMk id="7" creationId="{56376A3D-68DB-4E7A-BEA4-9901CEA377CB}"/>
          </ac:graphicFrameMkLst>
        </pc:graphicFrameChg>
      </pc:sldChg>
    </pc:docChg>
  </pc:docChgLst>
  <pc:docChgLst>
    <pc:chgData name="Matthew Brown" userId="69c0cd87-c3b0-4493-99ab-1ad44be12f4a" providerId="ADAL" clId="{899EB053-94A1-4DD8-A298-D2FF5F656DE0}"/>
    <pc:docChg chg="custSel modSld">
      <pc:chgData name="Matthew Brown" userId="69c0cd87-c3b0-4493-99ab-1ad44be12f4a" providerId="ADAL" clId="{899EB053-94A1-4DD8-A298-D2FF5F656DE0}" dt="2022-04-07T19:11:32.310" v="1" actId="313"/>
      <pc:docMkLst>
        <pc:docMk/>
      </pc:docMkLst>
      <pc:sldChg chg="modSp mod">
        <pc:chgData name="Matthew Brown" userId="69c0cd87-c3b0-4493-99ab-1ad44be12f4a" providerId="ADAL" clId="{899EB053-94A1-4DD8-A298-D2FF5F656DE0}" dt="2022-04-07T19:11:32.310" v="1" actId="313"/>
        <pc:sldMkLst>
          <pc:docMk/>
          <pc:sldMk cId="2761999878" sldId="260"/>
        </pc:sldMkLst>
        <pc:graphicFrameChg chg="modGraphic">
          <ac:chgData name="Matthew Brown" userId="69c0cd87-c3b0-4493-99ab-1ad44be12f4a" providerId="ADAL" clId="{899EB053-94A1-4DD8-A298-D2FF5F656DE0}" dt="2022-04-07T19:11:32.310" v="1" actId="313"/>
          <ac:graphicFrameMkLst>
            <pc:docMk/>
            <pc:sldMk cId="2761999878" sldId="260"/>
            <ac:graphicFrameMk id="7" creationId="{56376A3D-68DB-4E7A-BEA4-9901CEA377CB}"/>
          </ac:graphicFrameMkLst>
        </pc:graphicFrameChg>
      </pc:sldChg>
    </pc:docChg>
  </pc:docChgLst>
  <pc:docChgLst>
    <pc:chgData name="Matthew Brown" userId="69c0cd87-c3b0-4493-99ab-1ad44be12f4a" providerId="ADAL" clId="{24E3B50C-484A-4310-AC39-D46D5915994D}"/>
    <pc:docChg chg="undo custSel addSld delSld modSld">
      <pc:chgData name="Matthew Brown" userId="69c0cd87-c3b0-4493-99ab-1ad44be12f4a" providerId="ADAL" clId="{24E3B50C-484A-4310-AC39-D46D5915994D}" dt="2022-04-04T08:18:58.916" v="2055" actId="14100"/>
      <pc:docMkLst>
        <pc:docMk/>
      </pc:docMkLst>
      <pc:sldChg chg="del">
        <pc:chgData name="Matthew Brown" userId="69c0cd87-c3b0-4493-99ab-1ad44be12f4a" providerId="ADAL" clId="{24E3B50C-484A-4310-AC39-D46D5915994D}" dt="2022-04-04T07:10:14.749" v="0" actId="2696"/>
        <pc:sldMkLst>
          <pc:docMk/>
          <pc:sldMk cId="1804767834" sldId="257"/>
        </pc:sldMkLst>
      </pc:sldChg>
      <pc:sldChg chg="addSp modSp mod">
        <pc:chgData name="Matthew Brown" userId="69c0cd87-c3b0-4493-99ab-1ad44be12f4a" providerId="ADAL" clId="{24E3B50C-484A-4310-AC39-D46D5915994D}" dt="2022-04-04T08:18:58.916" v="2055" actId="14100"/>
        <pc:sldMkLst>
          <pc:docMk/>
          <pc:sldMk cId="2380794892" sldId="258"/>
        </pc:sldMkLst>
        <pc:spChg chg="mod">
          <ac:chgData name="Matthew Brown" userId="69c0cd87-c3b0-4493-99ab-1ad44be12f4a" providerId="ADAL" clId="{24E3B50C-484A-4310-AC39-D46D5915994D}" dt="2022-04-04T08:18:09.245" v="1989" actId="14100"/>
          <ac:spMkLst>
            <pc:docMk/>
            <pc:sldMk cId="2380794892" sldId="258"/>
            <ac:spMk id="4" creationId="{00000000-0000-0000-0000-000000000000}"/>
          </ac:spMkLst>
        </pc:spChg>
        <pc:spChg chg="add mod">
          <ac:chgData name="Matthew Brown" userId="69c0cd87-c3b0-4493-99ab-1ad44be12f4a" providerId="ADAL" clId="{24E3B50C-484A-4310-AC39-D46D5915994D}" dt="2022-04-04T08:16:01.976" v="1888" actId="20577"/>
          <ac:spMkLst>
            <pc:docMk/>
            <pc:sldMk cId="2380794892" sldId="258"/>
            <ac:spMk id="6" creationId="{43D603DE-C123-43D9-86C6-FC0199F64B91}"/>
          </ac:spMkLst>
        </pc:spChg>
        <pc:spChg chg="add mod">
          <ac:chgData name="Matthew Brown" userId="69c0cd87-c3b0-4493-99ab-1ad44be12f4a" providerId="ADAL" clId="{24E3B50C-484A-4310-AC39-D46D5915994D}" dt="2022-04-04T08:13:38.185" v="1882" actId="20577"/>
          <ac:spMkLst>
            <pc:docMk/>
            <pc:sldMk cId="2380794892" sldId="258"/>
            <ac:spMk id="9" creationId="{6140F314-9B53-4142-AAD2-76EE3A0D2955}"/>
          </ac:spMkLst>
        </pc:spChg>
        <pc:graphicFrameChg chg="mod">
          <ac:chgData name="Matthew Brown" userId="69c0cd87-c3b0-4493-99ab-1ad44be12f4a" providerId="ADAL" clId="{24E3B50C-484A-4310-AC39-D46D5915994D}" dt="2022-04-04T08:12:26.261" v="1820" actId="14100"/>
          <ac:graphicFrameMkLst>
            <pc:docMk/>
            <pc:sldMk cId="2380794892" sldId="258"/>
            <ac:graphicFrameMk id="2" creationId="{00000000-0000-0000-0000-000000000000}"/>
          </ac:graphicFrameMkLst>
        </pc:graphicFrameChg>
        <pc:graphicFrameChg chg="mod modGraphic">
          <ac:chgData name="Matthew Brown" userId="69c0cd87-c3b0-4493-99ab-1ad44be12f4a" providerId="ADAL" clId="{24E3B50C-484A-4310-AC39-D46D5915994D}" dt="2022-04-04T08:18:58.916" v="2055" actId="14100"/>
          <ac:graphicFrameMkLst>
            <pc:docMk/>
            <pc:sldMk cId="2380794892" sldId="258"/>
            <ac:graphicFrameMk id="3" creationId="{A20BA300-590A-4C8B-B1DF-3BC2CDA7108B}"/>
          </ac:graphicFrameMkLst>
        </pc:graphicFrameChg>
        <pc:graphicFrameChg chg="mod modGraphic">
          <ac:chgData name="Matthew Brown" userId="69c0cd87-c3b0-4493-99ab-1ad44be12f4a" providerId="ADAL" clId="{24E3B50C-484A-4310-AC39-D46D5915994D}" dt="2022-04-04T08:13:46.516" v="1883" actId="14100"/>
          <ac:graphicFrameMkLst>
            <pc:docMk/>
            <pc:sldMk cId="2380794892" sldId="258"/>
            <ac:graphicFrameMk id="5" creationId="{5F2C0003-26B9-4826-AB7D-2B59236E9DB7}"/>
          </ac:graphicFrameMkLst>
        </pc:graphicFrameChg>
        <pc:graphicFrameChg chg="mod modGraphic">
          <ac:chgData name="Matthew Brown" userId="69c0cd87-c3b0-4493-99ab-1ad44be12f4a" providerId="ADAL" clId="{24E3B50C-484A-4310-AC39-D46D5915994D}" dt="2022-04-04T08:16:08.861" v="1890" actId="1076"/>
          <ac:graphicFrameMkLst>
            <pc:docMk/>
            <pc:sldMk cId="2380794892" sldId="258"/>
            <ac:graphicFrameMk id="8" creationId="{B3867EDD-54B7-4A26-9EDB-77542281C4BE}"/>
          </ac:graphicFrameMkLst>
        </pc:graphicFrameChg>
        <pc:picChg chg="mod">
          <ac:chgData name="Matthew Brown" userId="69c0cd87-c3b0-4493-99ab-1ad44be12f4a" providerId="ADAL" clId="{24E3B50C-484A-4310-AC39-D46D5915994D}" dt="2022-04-04T07:31:48.565" v="1465" actId="1076"/>
          <ac:picMkLst>
            <pc:docMk/>
            <pc:sldMk cId="2380794892" sldId="258"/>
            <ac:picMk id="7" creationId="{17BBAB57-EF10-4CC2-B4D3-E09980ADC4CA}"/>
          </ac:picMkLst>
        </pc:picChg>
        <pc:picChg chg="mod">
          <ac:chgData name="Matthew Brown" userId="69c0cd87-c3b0-4493-99ab-1ad44be12f4a" providerId="ADAL" clId="{24E3B50C-484A-4310-AC39-D46D5915994D}" dt="2022-04-04T07:31:46.717" v="1464" actId="1076"/>
          <ac:picMkLst>
            <pc:docMk/>
            <pc:sldMk cId="2380794892" sldId="258"/>
            <ac:picMk id="34" creationId="{208C6EEB-D26C-4E1F-B639-0EFF34531A04}"/>
          </ac:picMkLst>
        </pc:picChg>
        <pc:picChg chg="mod">
          <ac:chgData name="Matthew Brown" userId="69c0cd87-c3b0-4493-99ab-1ad44be12f4a" providerId="ADAL" clId="{24E3B50C-484A-4310-AC39-D46D5915994D}" dt="2022-04-04T07:31:52.029" v="1466" actId="1076"/>
          <ac:picMkLst>
            <pc:docMk/>
            <pc:sldMk cId="2380794892" sldId="258"/>
            <ac:picMk id="35" creationId="{325E863D-F803-4FEC-A9DE-6CC8C4804363}"/>
          </ac:picMkLst>
        </pc:picChg>
      </pc:sldChg>
      <pc:sldChg chg="addSp delSp modSp del mod">
        <pc:chgData name="Matthew Brown" userId="69c0cd87-c3b0-4493-99ab-1ad44be12f4a" providerId="ADAL" clId="{24E3B50C-484A-4310-AC39-D46D5915994D}" dt="2022-04-04T08:13:59.085" v="1884" actId="2696"/>
        <pc:sldMkLst>
          <pc:docMk/>
          <pc:sldMk cId="2611410533" sldId="259"/>
        </pc:sldMkLst>
        <pc:graphicFrameChg chg="modGraphic">
          <ac:chgData name="Matthew Brown" userId="69c0cd87-c3b0-4493-99ab-1ad44be12f4a" providerId="ADAL" clId="{24E3B50C-484A-4310-AC39-D46D5915994D}" dt="2022-04-04T07:15:30.468" v="415" actId="313"/>
          <ac:graphicFrameMkLst>
            <pc:docMk/>
            <pc:sldMk cId="2611410533" sldId="259"/>
            <ac:graphicFrameMk id="4" creationId="{A7C8D2AA-97AE-4246-AFB2-A071195D0D2B}"/>
          </ac:graphicFrameMkLst>
        </pc:graphicFrameChg>
        <pc:graphicFrameChg chg="add del mod modGraphic">
          <ac:chgData name="Matthew Brown" userId="69c0cd87-c3b0-4493-99ab-1ad44be12f4a" providerId="ADAL" clId="{24E3B50C-484A-4310-AC39-D46D5915994D}" dt="2022-04-04T07:16:29.765" v="421" actId="478"/>
          <ac:graphicFrameMkLst>
            <pc:docMk/>
            <pc:sldMk cId="2611410533" sldId="259"/>
            <ac:graphicFrameMk id="8" creationId="{1FE30B80-1C52-4E30-B47A-95DDC1B377C5}"/>
          </ac:graphicFrameMkLst>
        </pc:graphicFrameChg>
        <pc:graphicFrameChg chg="add del">
          <ac:chgData name="Matthew Brown" userId="69c0cd87-c3b0-4493-99ab-1ad44be12f4a" providerId="ADAL" clId="{24E3B50C-484A-4310-AC39-D46D5915994D}" dt="2022-04-04T07:16:34.551" v="423" actId="21"/>
          <ac:graphicFrameMkLst>
            <pc:docMk/>
            <pc:sldMk cId="2611410533" sldId="259"/>
            <ac:graphicFrameMk id="9" creationId="{C37BBD93-CE29-4E54-95A2-107714E5E840}"/>
          </ac:graphicFrameMkLst>
        </pc:graphicFrameChg>
        <pc:picChg chg="mod">
          <ac:chgData name="Matthew Brown" userId="69c0cd87-c3b0-4493-99ab-1ad44be12f4a" providerId="ADAL" clId="{24E3B50C-484A-4310-AC39-D46D5915994D}" dt="2022-04-04T07:14:11.338" v="244" actId="1076"/>
          <ac:picMkLst>
            <pc:docMk/>
            <pc:sldMk cId="2611410533" sldId="259"/>
            <ac:picMk id="2" creationId="{F0A84716-236F-4819-9975-5D34A1375D91}"/>
          </ac:picMkLst>
        </pc:picChg>
        <pc:picChg chg="add del mod">
          <ac:chgData name="Matthew Brown" userId="69c0cd87-c3b0-4493-99ab-1ad44be12f4a" providerId="ADAL" clId="{24E3B50C-484A-4310-AC39-D46D5915994D}" dt="2022-04-04T07:20:45.013" v="662" actId="21"/>
          <ac:picMkLst>
            <pc:docMk/>
            <pc:sldMk cId="2611410533" sldId="259"/>
            <ac:picMk id="3" creationId="{7109F686-10AD-4C9A-B597-716F8B1FC4FB}"/>
          </ac:picMkLst>
        </pc:picChg>
        <pc:picChg chg="add del mod">
          <ac:chgData name="Matthew Brown" userId="69c0cd87-c3b0-4493-99ab-1ad44be12f4a" providerId="ADAL" clId="{24E3B50C-484A-4310-AC39-D46D5915994D}" dt="2022-04-04T07:17:20.511" v="431" actId="21"/>
          <ac:picMkLst>
            <pc:docMk/>
            <pc:sldMk cId="2611410533" sldId="259"/>
            <ac:picMk id="7" creationId="{DECC70D2-3823-4551-9188-DB992D17998A}"/>
          </ac:picMkLst>
        </pc:picChg>
        <pc:picChg chg="add del mod">
          <ac:chgData name="Matthew Brown" userId="69c0cd87-c3b0-4493-99ab-1ad44be12f4a" providerId="ADAL" clId="{24E3B50C-484A-4310-AC39-D46D5915994D}" dt="2022-04-04T07:23:00.027" v="849" actId="21"/>
          <ac:picMkLst>
            <pc:docMk/>
            <pc:sldMk cId="2611410533" sldId="259"/>
            <ac:picMk id="10" creationId="{A3FB1072-2937-4E08-9C99-7D99CFDF911B}"/>
          </ac:picMkLst>
        </pc:picChg>
      </pc:sldChg>
      <pc:sldChg chg="addSp delSp modSp new mod modClrScheme chgLayout">
        <pc:chgData name="Matthew Brown" userId="69c0cd87-c3b0-4493-99ab-1ad44be12f4a" providerId="ADAL" clId="{24E3B50C-484A-4310-AC39-D46D5915994D}" dt="2022-04-04T08:12:17.302" v="1818" actId="20577"/>
        <pc:sldMkLst>
          <pc:docMk/>
          <pc:sldMk cId="2761999878" sldId="260"/>
        </pc:sldMkLst>
        <pc:spChg chg="del">
          <ac:chgData name="Matthew Brown" userId="69c0cd87-c3b0-4493-99ab-1ad44be12f4a" providerId="ADAL" clId="{24E3B50C-484A-4310-AC39-D46D5915994D}" dt="2022-04-04T07:17:12.322" v="428" actId="700"/>
          <ac:spMkLst>
            <pc:docMk/>
            <pc:sldMk cId="2761999878" sldId="260"/>
            <ac:spMk id="2" creationId="{35BDD778-B029-47E9-8F3A-3B87AE5010B5}"/>
          </ac:spMkLst>
        </pc:spChg>
        <pc:spChg chg="del">
          <ac:chgData name="Matthew Brown" userId="69c0cd87-c3b0-4493-99ab-1ad44be12f4a" providerId="ADAL" clId="{24E3B50C-484A-4310-AC39-D46D5915994D}" dt="2022-04-04T07:17:12.322" v="428" actId="700"/>
          <ac:spMkLst>
            <pc:docMk/>
            <pc:sldMk cId="2761999878" sldId="260"/>
            <ac:spMk id="3" creationId="{77AE2216-D9CE-444F-9BED-FFF2453DDF0F}"/>
          </ac:spMkLst>
        </pc:spChg>
        <pc:spChg chg="add mod">
          <ac:chgData name="Matthew Brown" userId="69c0cd87-c3b0-4493-99ab-1ad44be12f4a" providerId="ADAL" clId="{24E3B50C-484A-4310-AC39-D46D5915994D}" dt="2022-04-04T07:24:40.627" v="967" actId="108"/>
          <ac:spMkLst>
            <pc:docMk/>
            <pc:sldMk cId="2761999878" sldId="260"/>
            <ac:spMk id="5" creationId="{F305D40D-9006-4779-8FA7-C183B9ABE5B9}"/>
          </ac:spMkLst>
        </pc:spChg>
        <pc:spChg chg="add mod">
          <ac:chgData name="Matthew Brown" userId="69c0cd87-c3b0-4493-99ab-1ad44be12f4a" providerId="ADAL" clId="{24E3B50C-484A-4310-AC39-D46D5915994D}" dt="2022-04-04T07:24:29.850" v="966" actId="108"/>
          <ac:spMkLst>
            <pc:docMk/>
            <pc:sldMk cId="2761999878" sldId="260"/>
            <ac:spMk id="9" creationId="{CFC117EA-45C3-4BC0-A06D-F7FDEB5FD42D}"/>
          </ac:spMkLst>
        </pc:spChg>
        <pc:spChg chg="add mod">
          <ac:chgData name="Matthew Brown" userId="69c0cd87-c3b0-4493-99ab-1ad44be12f4a" providerId="ADAL" clId="{24E3B50C-484A-4310-AC39-D46D5915994D}" dt="2022-04-04T07:28:04.695" v="1369" actId="20577"/>
          <ac:spMkLst>
            <pc:docMk/>
            <pc:sldMk cId="2761999878" sldId="260"/>
            <ac:spMk id="11" creationId="{D6AC0A24-D12B-4DEC-BE8D-0D02432D73D7}"/>
          </ac:spMkLst>
        </pc:spChg>
        <pc:spChg chg="add mod">
          <ac:chgData name="Matthew Brown" userId="69c0cd87-c3b0-4493-99ab-1ad44be12f4a" providerId="ADAL" clId="{24E3B50C-484A-4310-AC39-D46D5915994D}" dt="2022-04-04T08:12:17.302" v="1818" actId="20577"/>
          <ac:spMkLst>
            <pc:docMk/>
            <pc:sldMk cId="2761999878" sldId="260"/>
            <ac:spMk id="16" creationId="{0117254D-A36D-469D-8A2E-A4EDA4BD27D3}"/>
          </ac:spMkLst>
        </pc:spChg>
        <pc:spChg chg="add del mod">
          <ac:chgData name="Matthew Brown" userId="69c0cd87-c3b0-4493-99ab-1ad44be12f4a" providerId="ADAL" clId="{24E3B50C-484A-4310-AC39-D46D5915994D}" dt="2022-04-04T08:09:08.528" v="1471" actId="767"/>
          <ac:spMkLst>
            <pc:docMk/>
            <pc:sldMk cId="2761999878" sldId="260"/>
            <ac:spMk id="18" creationId="{3214B89A-CCFB-4330-A995-F497890A4D82}"/>
          </ac:spMkLst>
        </pc:spChg>
        <pc:spChg chg="add mod">
          <ac:chgData name="Matthew Brown" userId="69c0cd87-c3b0-4493-99ab-1ad44be12f4a" providerId="ADAL" clId="{24E3B50C-484A-4310-AC39-D46D5915994D}" dt="2022-04-04T08:11:16.840" v="1660" actId="12"/>
          <ac:spMkLst>
            <pc:docMk/>
            <pc:sldMk cId="2761999878" sldId="260"/>
            <ac:spMk id="19" creationId="{2498A078-1EB7-45A1-B231-76E9965E22F2}"/>
          </ac:spMkLst>
        </pc:spChg>
        <pc:graphicFrameChg chg="add mod modGraphic">
          <ac:chgData name="Matthew Brown" userId="69c0cd87-c3b0-4493-99ab-1ad44be12f4a" providerId="ADAL" clId="{24E3B50C-484A-4310-AC39-D46D5915994D}" dt="2022-04-04T07:20:21.730" v="656" actId="1076"/>
          <ac:graphicFrameMkLst>
            <pc:docMk/>
            <pc:sldMk cId="2761999878" sldId="260"/>
            <ac:graphicFrameMk id="7" creationId="{56376A3D-68DB-4E7A-BEA4-9901CEA377CB}"/>
          </ac:graphicFrameMkLst>
        </pc:graphicFrameChg>
        <pc:picChg chg="add mod">
          <ac:chgData name="Matthew Brown" userId="69c0cd87-c3b0-4493-99ab-1ad44be12f4a" providerId="ADAL" clId="{24E3B50C-484A-4310-AC39-D46D5915994D}" dt="2022-04-04T07:20:32.169" v="659" actId="1076"/>
          <ac:picMkLst>
            <pc:docMk/>
            <pc:sldMk cId="2761999878" sldId="260"/>
            <ac:picMk id="4" creationId="{714D3014-6A43-495F-B35E-73D17B7E9005}"/>
          </ac:picMkLst>
        </pc:picChg>
        <pc:picChg chg="add del mod">
          <ac:chgData name="Matthew Brown" userId="69c0cd87-c3b0-4493-99ab-1ad44be12f4a" providerId="ADAL" clId="{24E3B50C-484A-4310-AC39-D46D5915994D}" dt="2022-04-04T07:19:07.354" v="575" actId="478"/>
          <ac:picMkLst>
            <pc:docMk/>
            <pc:sldMk cId="2761999878" sldId="260"/>
            <ac:picMk id="6" creationId="{7D9AEC2E-D92C-480E-88AB-761FBB9D3E43}"/>
          </ac:picMkLst>
        </pc:picChg>
        <pc:picChg chg="add mod">
          <ac:chgData name="Matthew Brown" userId="69c0cd87-c3b0-4493-99ab-1ad44be12f4a" providerId="ADAL" clId="{24E3B50C-484A-4310-AC39-D46D5915994D}" dt="2022-04-04T07:20:51.234" v="664" actId="1076"/>
          <ac:picMkLst>
            <pc:docMk/>
            <pc:sldMk cId="2761999878" sldId="260"/>
            <ac:picMk id="8" creationId="{6D6C1705-C4A6-4BDE-9B72-0BD8E5798F3C}"/>
          </ac:picMkLst>
        </pc:picChg>
        <pc:picChg chg="add mod">
          <ac:chgData name="Matthew Brown" userId="69c0cd87-c3b0-4493-99ab-1ad44be12f4a" providerId="ADAL" clId="{24E3B50C-484A-4310-AC39-D46D5915994D}" dt="2022-04-04T07:23:07.832" v="852" actId="1076"/>
          <ac:picMkLst>
            <pc:docMk/>
            <pc:sldMk cId="2761999878" sldId="260"/>
            <ac:picMk id="10" creationId="{FEB886BF-CF01-4477-B103-E532F35C08E6}"/>
          </ac:picMkLst>
        </pc:picChg>
        <pc:picChg chg="add del">
          <ac:chgData name="Matthew Brown" userId="69c0cd87-c3b0-4493-99ab-1ad44be12f4a" providerId="ADAL" clId="{24E3B50C-484A-4310-AC39-D46D5915994D}" dt="2022-04-04T07:25:14.126" v="969" actId="478"/>
          <ac:picMkLst>
            <pc:docMk/>
            <pc:sldMk cId="2761999878" sldId="260"/>
            <ac:picMk id="12" creationId="{BE76959F-04DB-48E8-AA8F-B9995EB53A10}"/>
          </ac:picMkLst>
        </pc:picChg>
        <pc:picChg chg="add del">
          <ac:chgData name="Matthew Brown" userId="69c0cd87-c3b0-4493-99ab-1ad44be12f4a" providerId="ADAL" clId="{24E3B50C-484A-4310-AC39-D46D5915994D}" dt="2022-04-04T07:25:21.769" v="973"/>
          <ac:picMkLst>
            <pc:docMk/>
            <pc:sldMk cId="2761999878" sldId="260"/>
            <ac:picMk id="13" creationId="{D02E9FCC-BF13-4260-82FD-C6FCD906DE72}"/>
          </ac:picMkLst>
        </pc:picChg>
        <pc:picChg chg="add del mod">
          <ac:chgData name="Matthew Brown" userId="69c0cd87-c3b0-4493-99ab-1ad44be12f4a" providerId="ADAL" clId="{24E3B50C-484A-4310-AC39-D46D5915994D}" dt="2022-04-04T07:25:21.490" v="972"/>
          <ac:picMkLst>
            <pc:docMk/>
            <pc:sldMk cId="2761999878" sldId="260"/>
            <ac:picMk id="14" creationId="{26035D32-3EDF-447C-8F34-64AC76BBF4D1}"/>
          </ac:picMkLst>
        </pc:picChg>
        <pc:picChg chg="add mod">
          <ac:chgData name="Matthew Brown" userId="69c0cd87-c3b0-4493-99ab-1ad44be12f4a" providerId="ADAL" clId="{24E3B50C-484A-4310-AC39-D46D5915994D}" dt="2022-04-04T07:25:29.080" v="976" actId="1076"/>
          <ac:picMkLst>
            <pc:docMk/>
            <pc:sldMk cId="2761999878" sldId="260"/>
            <ac:picMk id="15" creationId="{FC674318-4F8D-4120-AFD7-2AC536BB748A}"/>
          </ac:picMkLst>
        </pc:picChg>
        <pc:picChg chg="add mod">
          <ac:chgData name="Matthew Brown" userId="69c0cd87-c3b0-4493-99ab-1ad44be12f4a" providerId="ADAL" clId="{24E3B50C-484A-4310-AC39-D46D5915994D}" dt="2022-04-04T08:09:00.158" v="1469" actId="1076"/>
          <ac:picMkLst>
            <pc:docMk/>
            <pc:sldMk cId="2761999878" sldId="260"/>
            <ac:picMk id="17" creationId="{DAD58D9F-2135-4380-9009-5C8F317C88CF}"/>
          </ac:picMkLst>
        </pc:picChg>
      </pc:sldChg>
    </pc:docChg>
  </pc:docChgLst>
  <pc:docChgLst>
    <pc:chgData name="Matthew Brown" userId="69c0cd87-c3b0-4493-99ab-1ad44be12f4a" providerId="ADAL" clId="{029A6A26-79D9-4BE4-AE5F-921A383E4BE5}"/>
    <pc:docChg chg="modSld">
      <pc:chgData name="Matthew Brown" userId="69c0cd87-c3b0-4493-99ab-1ad44be12f4a" providerId="ADAL" clId="{029A6A26-79D9-4BE4-AE5F-921A383E4BE5}" dt="2022-04-04T06:23:58.021" v="1" actId="732"/>
      <pc:docMkLst>
        <pc:docMk/>
      </pc:docMkLst>
      <pc:sldChg chg="addSp modSp mod">
        <pc:chgData name="Matthew Brown" userId="69c0cd87-c3b0-4493-99ab-1ad44be12f4a" providerId="ADAL" clId="{029A6A26-79D9-4BE4-AE5F-921A383E4BE5}" dt="2022-04-04T06:23:58.021" v="1" actId="732"/>
        <pc:sldMkLst>
          <pc:docMk/>
          <pc:sldMk cId="2611410533" sldId="259"/>
        </pc:sldMkLst>
        <pc:picChg chg="add mod modCrop">
          <ac:chgData name="Matthew Brown" userId="69c0cd87-c3b0-4493-99ab-1ad44be12f4a" providerId="ADAL" clId="{029A6A26-79D9-4BE4-AE5F-921A383E4BE5}" dt="2022-04-04T06:23:58.021" v="1" actId="732"/>
          <ac:picMkLst>
            <pc:docMk/>
            <pc:sldMk cId="2611410533" sldId="259"/>
            <ac:picMk id="2" creationId="{F0A84716-236F-4819-9975-5D34A1375D9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9C457E-CEFE-4F9C-8E0E-D833BC2D9C2E}" type="doc">
      <dgm:prSet loTypeId="urn:microsoft.com/office/officeart/2005/8/layout/cycle5" loCatId="cycle" qsTypeId="urn:microsoft.com/office/officeart/2005/8/quickstyle/simple1" qsCatId="simple" csTypeId="urn:microsoft.com/office/officeart/2005/8/colors/accent0_3" csCatId="mainScheme" phldr="1"/>
      <dgm:spPr/>
      <dgm:t>
        <a:bodyPr/>
        <a:lstStyle/>
        <a:p>
          <a:endParaRPr lang="en-GB"/>
        </a:p>
      </dgm:t>
    </dgm:pt>
    <dgm:pt modelId="{12247240-FA22-4725-93FB-01ECC0F30C2C}">
      <dgm:prSet phldrT="[Text]"/>
      <dgm:spPr>
        <a:solidFill>
          <a:schemeClr val="accent3"/>
        </a:solidFill>
        <a:ln>
          <a:noFill/>
        </a:ln>
      </dgm:spPr>
      <dgm:t>
        <a:bodyPr/>
        <a:lstStyle/>
        <a:p>
          <a:r>
            <a:rPr lang="en-GB" b="1" dirty="0"/>
            <a:t>Pose questions</a:t>
          </a:r>
        </a:p>
      </dgm:t>
    </dgm:pt>
    <dgm:pt modelId="{8DE5C6D5-9A17-4689-8A86-E16304DAC02D}" type="parTrans" cxnId="{38C0E195-BEE0-408C-B22F-BB4648054370}">
      <dgm:prSet/>
      <dgm:spPr/>
      <dgm:t>
        <a:bodyPr/>
        <a:lstStyle/>
        <a:p>
          <a:endParaRPr lang="en-GB" b="1"/>
        </a:p>
      </dgm:t>
    </dgm:pt>
    <dgm:pt modelId="{88011DF0-95A6-43F9-9827-C2C06B373D17}" type="sibTrans" cxnId="{38C0E195-BEE0-408C-B22F-BB4648054370}">
      <dgm:prSet/>
      <dgm:spPr>
        <a:ln w="19050">
          <a:solidFill>
            <a:schemeClr val="tx1"/>
          </a:solidFill>
        </a:ln>
      </dgm:spPr>
      <dgm:t>
        <a:bodyPr/>
        <a:lstStyle/>
        <a:p>
          <a:endParaRPr lang="en-GB" b="1"/>
        </a:p>
      </dgm:t>
    </dgm:pt>
    <dgm:pt modelId="{F0FD5367-7736-434E-B761-FE231CE3B2CE}">
      <dgm:prSet phldrT="[Text]"/>
      <dgm:spPr>
        <a:solidFill>
          <a:schemeClr val="accent3"/>
        </a:solidFill>
        <a:ln>
          <a:noFill/>
        </a:ln>
      </dgm:spPr>
      <dgm:t>
        <a:bodyPr/>
        <a:lstStyle/>
        <a:p>
          <a:r>
            <a:rPr lang="en-GB" b="1" dirty="0"/>
            <a:t>Data</a:t>
          </a:r>
          <a:r>
            <a:rPr lang="en-GB" b="1" baseline="0" dirty="0"/>
            <a:t> presentation</a:t>
          </a:r>
          <a:endParaRPr lang="en-GB" b="1" dirty="0"/>
        </a:p>
      </dgm:t>
    </dgm:pt>
    <dgm:pt modelId="{96E9F168-A73F-4289-A0A8-1C2E097308B7}" type="parTrans" cxnId="{83393E9B-DA7C-4745-8DEA-6B0F836F1322}">
      <dgm:prSet/>
      <dgm:spPr/>
      <dgm:t>
        <a:bodyPr/>
        <a:lstStyle/>
        <a:p>
          <a:endParaRPr lang="en-GB" b="1"/>
        </a:p>
      </dgm:t>
    </dgm:pt>
    <dgm:pt modelId="{161CEC76-3E54-4ADA-A44D-5446A081395B}" type="sibTrans" cxnId="{83393E9B-DA7C-4745-8DEA-6B0F836F1322}">
      <dgm:prSet/>
      <dgm:spPr>
        <a:ln w="19050">
          <a:solidFill>
            <a:schemeClr val="tx1"/>
          </a:solidFill>
        </a:ln>
      </dgm:spPr>
      <dgm:t>
        <a:bodyPr/>
        <a:lstStyle/>
        <a:p>
          <a:endParaRPr lang="en-GB" b="1"/>
        </a:p>
      </dgm:t>
    </dgm:pt>
    <dgm:pt modelId="{729FAB05-4449-490D-9F62-BEE266D5A876}">
      <dgm:prSet phldrT="[Text]"/>
      <dgm:spPr>
        <a:solidFill>
          <a:schemeClr val="accent3"/>
        </a:solidFill>
        <a:ln>
          <a:noFill/>
        </a:ln>
      </dgm:spPr>
      <dgm:t>
        <a:bodyPr/>
        <a:lstStyle/>
        <a:p>
          <a:r>
            <a:rPr lang="en-GB" b="1" dirty="0"/>
            <a:t>Data analysis</a:t>
          </a:r>
        </a:p>
      </dgm:t>
    </dgm:pt>
    <dgm:pt modelId="{7AE804E1-6F8A-4D3D-BF0B-3470B7A382F1}" type="parTrans" cxnId="{91CFD3DF-D27B-464F-9AE7-83D425BCAEB5}">
      <dgm:prSet/>
      <dgm:spPr/>
      <dgm:t>
        <a:bodyPr/>
        <a:lstStyle/>
        <a:p>
          <a:endParaRPr lang="en-GB" b="1"/>
        </a:p>
      </dgm:t>
    </dgm:pt>
    <dgm:pt modelId="{F9C13E6D-0BB9-4C4B-9CAE-DBF2B5D270E5}" type="sibTrans" cxnId="{91CFD3DF-D27B-464F-9AE7-83D425BCAEB5}">
      <dgm:prSet/>
      <dgm:spPr>
        <a:ln w="19050">
          <a:solidFill>
            <a:schemeClr val="tx1"/>
          </a:solidFill>
        </a:ln>
      </dgm:spPr>
      <dgm:t>
        <a:bodyPr/>
        <a:lstStyle/>
        <a:p>
          <a:endParaRPr lang="en-GB" b="1"/>
        </a:p>
      </dgm:t>
    </dgm:pt>
    <dgm:pt modelId="{49E63C91-1EFB-429E-8A88-206A3C5742D1}">
      <dgm:prSet phldrT="[Text]"/>
      <dgm:spPr>
        <a:solidFill>
          <a:schemeClr val="accent3"/>
        </a:solidFill>
        <a:ln>
          <a:noFill/>
        </a:ln>
      </dgm:spPr>
      <dgm:t>
        <a:bodyPr/>
        <a:lstStyle/>
        <a:p>
          <a:r>
            <a:rPr lang="en-GB" b="1" dirty="0"/>
            <a:t>Conclusions</a:t>
          </a:r>
        </a:p>
      </dgm:t>
    </dgm:pt>
    <dgm:pt modelId="{EDB02936-DD25-4673-ABF3-E8FC67A3541A}" type="parTrans" cxnId="{9E11ED25-CFB6-4A02-9E07-BB9CFE162750}">
      <dgm:prSet/>
      <dgm:spPr/>
      <dgm:t>
        <a:bodyPr/>
        <a:lstStyle/>
        <a:p>
          <a:endParaRPr lang="en-GB" b="1"/>
        </a:p>
      </dgm:t>
    </dgm:pt>
    <dgm:pt modelId="{AD771631-2847-46C4-9DD3-E760682D6E48}" type="sibTrans" cxnId="{9E11ED25-CFB6-4A02-9E07-BB9CFE162750}">
      <dgm:prSet/>
      <dgm:spPr>
        <a:ln w="19050">
          <a:solidFill>
            <a:schemeClr val="tx1"/>
          </a:solidFill>
        </a:ln>
      </dgm:spPr>
      <dgm:t>
        <a:bodyPr/>
        <a:lstStyle/>
        <a:p>
          <a:endParaRPr lang="en-GB" b="1"/>
        </a:p>
      </dgm:t>
    </dgm:pt>
    <dgm:pt modelId="{7CFE0BA3-970F-4E53-ABA4-2EC942B05E93}">
      <dgm:prSet phldrT="[Text]"/>
      <dgm:spPr>
        <a:solidFill>
          <a:schemeClr val="accent3"/>
        </a:solidFill>
        <a:ln>
          <a:noFill/>
        </a:ln>
      </dgm:spPr>
      <dgm:t>
        <a:bodyPr/>
        <a:lstStyle/>
        <a:p>
          <a:r>
            <a:rPr lang="en-GB" b="1" dirty="0"/>
            <a:t>Evaluation</a:t>
          </a:r>
        </a:p>
      </dgm:t>
    </dgm:pt>
    <dgm:pt modelId="{4A5D2978-0240-4968-9924-F3D568D260A0}" type="parTrans" cxnId="{8723E934-A7C3-49C6-9D02-FA13F9A1855B}">
      <dgm:prSet/>
      <dgm:spPr/>
      <dgm:t>
        <a:bodyPr/>
        <a:lstStyle/>
        <a:p>
          <a:endParaRPr lang="en-GB" b="1"/>
        </a:p>
      </dgm:t>
    </dgm:pt>
    <dgm:pt modelId="{0DEBB109-909B-4B0D-BCED-60B817075D46}" type="sibTrans" cxnId="{8723E934-A7C3-49C6-9D02-FA13F9A1855B}">
      <dgm:prSet/>
      <dgm:spPr>
        <a:ln w="19050">
          <a:solidFill>
            <a:schemeClr val="tx1"/>
          </a:solidFill>
        </a:ln>
      </dgm:spPr>
      <dgm:t>
        <a:bodyPr/>
        <a:lstStyle/>
        <a:p>
          <a:endParaRPr lang="en-GB" b="1"/>
        </a:p>
      </dgm:t>
    </dgm:pt>
    <dgm:pt modelId="{A092E161-D3A7-453E-B129-B7570827226B}">
      <dgm:prSet/>
      <dgm:spPr>
        <a:solidFill>
          <a:schemeClr val="accent3"/>
        </a:solidFill>
        <a:ln>
          <a:noFill/>
        </a:ln>
      </dgm:spPr>
      <dgm:t>
        <a:bodyPr/>
        <a:lstStyle/>
        <a:p>
          <a:r>
            <a:rPr lang="en-GB" b="1" dirty="0"/>
            <a:t>Data collection</a:t>
          </a:r>
        </a:p>
      </dgm:t>
    </dgm:pt>
    <dgm:pt modelId="{1CA44D57-6A48-4061-B8C6-87105DBA7BAE}" type="parTrans" cxnId="{265F7C65-BECC-4CA6-8C9C-9990E3E70493}">
      <dgm:prSet/>
      <dgm:spPr/>
      <dgm:t>
        <a:bodyPr/>
        <a:lstStyle/>
        <a:p>
          <a:endParaRPr lang="en-GB" b="1"/>
        </a:p>
      </dgm:t>
    </dgm:pt>
    <dgm:pt modelId="{8D6B9FE6-C92A-47E2-A87F-DE7AE1D3C91E}" type="sibTrans" cxnId="{265F7C65-BECC-4CA6-8C9C-9990E3E70493}">
      <dgm:prSet/>
      <dgm:spPr>
        <a:ln w="19050">
          <a:solidFill>
            <a:schemeClr val="tx1"/>
          </a:solidFill>
        </a:ln>
      </dgm:spPr>
      <dgm:t>
        <a:bodyPr/>
        <a:lstStyle/>
        <a:p>
          <a:endParaRPr lang="en-GB" b="1"/>
        </a:p>
      </dgm:t>
    </dgm:pt>
    <dgm:pt modelId="{A471CB10-9DCC-446D-9052-4D13421B8A85}" type="pres">
      <dgm:prSet presAssocID="{A59C457E-CEFE-4F9C-8E0E-D833BC2D9C2E}" presName="cycle" presStyleCnt="0">
        <dgm:presLayoutVars>
          <dgm:dir/>
          <dgm:resizeHandles val="exact"/>
        </dgm:presLayoutVars>
      </dgm:prSet>
      <dgm:spPr/>
    </dgm:pt>
    <dgm:pt modelId="{8855AFD4-75A9-4177-9F57-1FDD2FD681F3}" type="pres">
      <dgm:prSet presAssocID="{12247240-FA22-4725-93FB-01ECC0F30C2C}" presName="node" presStyleLbl="node1" presStyleIdx="0" presStyleCnt="6">
        <dgm:presLayoutVars>
          <dgm:bulletEnabled val="1"/>
        </dgm:presLayoutVars>
      </dgm:prSet>
      <dgm:spPr/>
    </dgm:pt>
    <dgm:pt modelId="{046D935A-0431-48DD-AA6E-A1ED2DC8B9B8}" type="pres">
      <dgm:prSet presAssocID="{12247240-FA22-4725-93FB-01ECC0F30C2C}" presName="spNode" presStyleCnt="0"/>
      <dgm:spPr/>
    </dgm:pt>
    <dgm:pt modelId="{4E2830E2-DA30-4E23-B097-C485956E67DA}" type="pres">
      <dgm:prSet presAssocID="{88011DF0-95A6-43F9-9827-C2C06B373D17}" presName="sibTrans" presStyleLbl="sibTrans1D1" presStyleIdx="0" presStyleCnt="6"/>
      <dgm:spPr/>
    </dgm:pt>
    <dgm:pt modelId="{7ECDA5BC-9832-47F6-B1BF-DEAE0F2B24DC}" type="pres">
      <dgm:prSet presAssocID="{A092E161-D3A7-453E-B129-B7570827226B}" presName="node" presStyleLbl="node1" presStyleIdx="1" presStyleCnt="6">
        <dgm:presLayoutVars>
          <dgm:bulletEnabled val="1"/>
        </dgm:presLayoutVars>
      </dgm:prSet>
      <dgm:spPr/>
    </dgm:pt>
    <dgm:pt modelId="{8A4A5400-3F8D-468E-8887-D2ADF03EF012}" type="pres">
      <dgm:prSet presAssocID="{A092E161-D3A7-453E-B129-B7570827226B}" presName="spNode" presStyleCnt="0"/>
      <dgm:spPr/>
    </dgm:pt>
    <dgm:pt modelId="{D435A6A2-8C7D-4772-B69C-FBFAD2A69C71}" type="pres">
      <dgm:prSet presAssocID="{8D6B9FE6-C92A-47E2-A87F-DE7AE1D3C91E}" presName="sibTrans" presStyleLbl="sibTrans1D1" presStyleIdx="1" presStyleCnt="6"/>
      <dgm:spPr/>
    </dgm:pt>
    <dgm:pt modelId="{BA97065B-C02A-425D-B847-3C451A16FD9E}" type="pres">
      <dgm:prSet presAssocID="{F0FD5367-7736-434E-B761-FE231CE3B2CE}" presName="node" presStyleLbl="node1" presStyleIdx="2" presStyleCnt="6">
        <dgm:presLayoutVars>
          <dgm:bulletEnabled val="1"/>
        </dgm:presLayoutVars>
      </dgm:prSet>
      <dgm:spPr/>
    </dgm:pt>
    <dgm:pt modelId="{C2485D1C-91CE-44C8-B315-A7C6B1A583C9}" type="pres">
      <dgm:prSet presAssocID="{F0FD5367-7736-434E-B761-FE231CE3B2CE}" presName="spNode" presStyleCnt="0"/>
      <dgm:spPr/>
    </dgm:pt>
    <dgm:pt modelId="{3A96AB04-93C2-48A1-B765-D200F0F5683E}" type="pres">
      <dgm:prSet presAssocID="{161CEC76-3E54-4ADA-A44D-5446A081395B}" presName="sibTrans" presStyleLbl="sibTrans1D1" presStyleIdx="2" presStyleCnt="6"/>
      <dgm:spPr/>
    </dgm:pt>
    <dgm:pt modelId="{FE0FB7D8-67F7-43F2-BED9-990A32E067CC}" type="pres">
      <dgm:prSet presAssocID="{729FAB05-4449-490D-9F62-BEE266D5A876}" presName="node" presStyleLbl="node1" presStyleIdx="3" presStyleCnt="6">
        <dgm:presLayoutVars>
          <dgm:bulletEnabled val="1"/>
        </dgm:presLayoutVars>
      </dgm:prSet>
      <dgm:spPr/>
    </dgm:pt>
    <dgm:pt modelId="{733E2A30-39B2-4999-9CE7-7CE83F30C73E}" type="pres">
      <dgm:prSet presAssocID="{729FAB05-4449-490D-9F62-BEE266D5A876}" presName="spNode" presStyleCnt="0"/>
      <dgm:spPr/>
    </dgm:pt>
    <dgm:pt modelId="{AD1EB0BF-E194-434B-98A2-89DC00FF1B4C}" type="pres">
      <dgm:prSet presAssocID="{F9C13E6D-0BB9-4C4B-9CAE-DBF2B5D270E5}" presName="sibTrans" presStyleLbl="sibTrans1D1" presStyleIdx="3" presStyleCnt="6"/>
      <dgm:spPr/>
    </dgm:pt>
    <dgm:pt modelId="{4D03C5A1-9677-4321-AA06-02F376094935}" type="pres">
      <dgm:prSet presAssocID="{49E63C91-1EFB-429E-8A88-206A3C5742D1}" presName="node" presStyleLbl="node1" presStyleIdx="4" presStyleCnt="6">
        <dgm:presLayoutVars>
          <dgm:bulletEnabled val="1"/>
        </dgm:presLayoutVars>
      </dgm:prSet>
      <dgm:spPr/>
    </dgm:pt>
    <dgm:pt modelId="{11B79231-F551-4513-B0BC-6DEC699D4F6E}" type="pres">
      <dgm:prSet presAssocID="{49E63C91-1EFB-429E-8A88-206A3C5742D1}" presName="spNode" presStyleCnt="0"/>
      <dgm:spPr/>
    </dgm:pt>
    <dgm:pt modelId="{73AD49EA-5FD2-4D32-A943-5059CA060CAD}" type="pres">
      <dgm:prSet presAssocID="{AD771631-2847-46C4-9DD3-E760682D6E48}" presName="sibTrans" presStyleLbl="sibTrans1D1" presStyleIdx="4" presStyleCnt="6"/>
      <dgm:spPr/>
    </dgm:pt>
    <dgm:pt modelId="{377B9CEE-F59B-4A64-84AE-EC8F8F19907B}" type="pres">
      <dgm:prSet presAssocID="{7CFE0BA3-970F-4E53-ABA4-2EC942B05E93}" presName="node" presStyleLbl="node1" presStyleIdx="5" presStyleCnt="6">
        <dgm:presLayoutVars>
          <dgm:bulletEnabled val="1"/>
        </dgm:presLayoutVars>
      </dgm:prSet>
      <dgm:spPr/>
    </dgm:pt>
    <dgm:pt modelId="{32F61158-9963-43C4-8A7A-CDA2BC114ABF}" type="pres">
      <dgm:prSet presAssocID="{7CFE0BA3-970F-4E53-ABA4-2EC942B05E93}" presName="spNode" presStyleCnt="0"/>
      <dgm:spPr/>
    </dgm:pt>
    <dgm:pt modelId="{9B7B2402-8A81-4859-AF2C-C54171C715FA}" type="pres">
      <dgm:prSet presAssocID="{0DEBB109-909B-4B0D-BCED-60B817075D46}" presName="sibTrans" presStyleLbl="sibTrans1D1" presStyleIdx="5" presStyleCnt="6"/>
      <dgm:spPr/>
    </dgm:pt>
  </dgm:ptLst>
  <dgm:cxnLst>
    <dgm:cxn modelId="{7F86490E-9EC7-4DB7-A868-1016CF7BC334}" type="presOf" srcId="{A59C457E-CEFE-4F9C-8E0E-D833BC2D9C2E}" destId="{A471CB10-9DCC-446D-9052-4D13421B8A85}" srcOrd="0" destOrd="0" presId="urn:microsoft.com/office/officeart/2005/8/layout/cycle5"/>
    <dgm:cxn modelId="{0C2D6413-D8A3-4E64-830F-72EB95FBF12E}" type="presOf" srcId="{0DEBB109-909B-4B0D-BCED-60B817075D46}" destId="{9B7B2402-8A81-4859-AF2C-C54171C715FA}" srcOrd="0" destOrd="0" presId="urn:microsoft.com/office/officeart/2005/8/layout/cycle5"/>
    <dgm:cxn modelId="{9E11ED25-CFB6-4A02-9E07-BB9CFE162750}" srcId="{A59C457E-CEFE-4F9C-8E0E-D833BC2D9C2E}" destId="{49E63C91-1EFB-429E-8A88-206A3C5742D1}" srcOrd="4" destOrd="0" parTransId="{EDB02936-DD25-4673-ABF3-E8FC67A3541A}" sibTransId="{AD771631-2847-46C4-9DD3-E760682D6E48}"/>
    <dgm:cxn modelId="{8723E934-A7C3-49C6-9D02-FA13F9A1855B}" srcId="{A59C457E-CEFE-4F9C-8E0E-D833BC2D9C2E}" destId="{7CFE0BA3-970F-4E53-ABA4-2EC942B05E93}" srcOrd="5" destOrd="0" parTransId="{4A5D2978-0240-4968-9924-F3D568D260A0}" sibTransId="{0DEBB109-909B-4B0D-BCED-60B817075D46}"/>
    <dgm:cxn modelId="{7F379E38-23AD-4BFB-A188-73410B891E4B}" type="presOf" srcId="{49E63C91-1EFB-429E-8A88-206A3C5742D1}" destId="{4D03C5A1-9677-4321-AA06-02F376094935}" srcOrd="0" destOrd="0" presId="urn:microsoft.com/office/officeart/2005/8/layout/cycle5"/>
    <dgm:cxn modelId="{265F7C65-BECC-4CA6-8C9C-9990E3E70493}" srcId="{A59C457E-CEFE-4F9C-8E0E-D833BC2D9C2E}" destId="{A092E161-D3A7-453E-B129-B7570827226B}" srcOrd="1" destOrd="0" parTransId="{1CA44D57-6A48-4061-B8C6-87105DBA7BAE}" sibTransId="{8D6B9FE6-C92A-47E2-A87F-DE7AE1D3C91E}"/>
    <dgm:cxn modelId="{814ECB48-1BE2-4616-8F19-20C18E594813}" type="presOf" srcId="{F9C13E6D-0BB9-4C4B-9CAE-DBF2B5D270E5}" destId="{AD1EB0BF-E194-434B-98A2-89DC00FF1B4C}" srcOrd="0" destOrd="0" presId="urn:microsoft.com/office/officeart/2005/8/layout/cycle5"/>
    <dgm:cxn modelId="{5715BE4B-1946-45C4-8122-45D669642B20}" type="presOf" srcId="{88011DF0-95A6-43F9-9827-C2C06B373D17}" destId="{4E2830E2-DA30-4E23-B097-C485956E67DA}" srcOrd="0" destOrd="0" presId="urn:microsoft.com/office/officeart/2005/8/layout/cycle5"/>
    <dgm:cxn modelId="{34BF0A6C-727C-458C-B445-2E509A4FFA40}" type="presOf" srcId="{7CFE0BA3-970F-4E53-ABA4-2EC942B05E93}" destId="{377B9CEE-F59B-4A64-84AE-EC8F8F19907B}" srcOrd="0" destOrd="0" presId="urn:microsoft.com/office/officeart/2005/8/layout/cycle5"/>
    <dgm:cxn modelId="{DE6F6170-7530-40A2-BC06-6879D6CB7CAB}" type="presOf" srcId="{161CEC76-3E54-4ADA-A44D-5446A081395B}" destId="{3A96AB04-93C2-48A1-B765-D200F0F5683E}" srcOrd="0" destOrd="0" presId="urn:microsoft.com/office/officeart/2005/8/layout/cycle5"/>
    <dgm:cxn modelId="{9C73F954-552D-4BF9-AAA0-910A7BDC0D3C}" type="presOf" srcId="{AD771631-2847-46C4-9DD3-E760682D6E48}" destId="{73AD49EA-5FD2-4D32-A943-5059CA060CAD}" srcOrd="0" destOrd="0" presId="urn:microsoft.com/office/officeart/2005/8/layout/cycle5"/>
    <dgm:cxn modelId="{43EFB281-B2E0-43F8-AED8-0B6ED01D3ECE}" type="presOf" srcId="{729FAB05-4449-490D-9F62-BEE266D5A876}" destId="{FE0FB7D8-67F7-43F2-BED9-990A32E067CC}" srcOrd="0" destOrd="0" presId="urn:microsoft.com/office/officeart/2005/8/layout/cycle5"/>
    <dgm:cxn modelId="{9C5B7985-16B8-450E-9C92-F0B832293587}" type="presOf" srcId="{F0FD5367-7736-434E-B761-FE231CE3B2CE}" destId="{BA97065B-C02A-425D-B847-3C451A16FD9E}" srcOrd="0" destOrd="0" presId="urn:microsoft.com/office/officeart/2005/8/layout/cycle5"/>
    <dgm:cxn modelId="{38C0E195-BEE0-408C-B22F-BB4648054370}" srcId="{A59C457E-CEFE-4F9C-8E0E-D833BC2D9C2E}" destId="{12247240-FA22-4725-93FB-01ECC0F30C2C}" srcOrd="0" destOrd="0" parTransId="{8DE5C6D5-9A17-4689-8A86-E16304DAC02D}" sibTransId="{88011DF0-95A6-43F9-9827-C2C06B373D17}"/>
    <dgm:cxn modelId="{83393E9B-DA7C-4745-8DEA-6B0F836F1322}" srcId="{A59C457E-CEFE-4F9C-8E0E-D833BC2D9C2E}" destId="{F0FD5367-7736-434E-B761-FE231CE3B2CE}" srcOrd="2" destOrd="0" parTransId="{96E9F168-A73F-4289-A0A8-1C2E097308B7}" sibTransId="{161CEC76-3E54-4ADA-A44D-5446A081395B}"/>
    <dgm:cxn modelId="{5BEBDABE-F583-4DA9-8F9D-4DDBB73DC295}" type="presOf" srcId="{12247240-FA22-4725-93FB-01ECC0F30C2C}" destId="{8855AFD4-75A9-4177-9F57-1FDD2FD681F3}" srcOrd="0" destOrd="0" presId="urn:microsoft.com/office/officeart/2005/8/layout/cycle5"/>
    <dgm:cxn modelId="{F4F674C1-AFEB-4AA5-B440-6E796DB0D79B}" type="presOf" srcId="{A092E161-D3A7-453E-B129-B7570827226B}" destId="{7ECDA5BC-9832-47F6-B1BF-DEAE0F2B24DC}" srcOrd="0" destOrd="0" presId="urn:microsoft.com/office/officeart/2005/8/layout/cycle5"/>
    <dgm:cxn modelId="{EF7C7DD9-22FB-4407-B072-5617D523244A}" type="presOf" srcId="{8D6B9FE6-C92A-47E2-A87F-DE7AE1D3C91E}" destId="{D435A6A2-8C7D-4772-B69C-FBFAD2A69C71}" srcOrd="0" destOrd="0" presId="urn:microsoft.com/office/officeart/2005/8/layout/cycle5"/>
    <dgm:cxn modelId="{91CFD3DF-D27B-464F-9AE7-83D425BCAEB5}" srcId="{A59C457E-CEFE-4F9C-8E0E-D833BC2D9C2E}" destId="{729FAB05-4449-490D-9F62-BEE266D5A876}" srcOrd="3" destOrd="0" parTransId="{7AE804E1-6F8A-4D3D-BF0B-3470B7A382F1}" sibTransId="{F9C13E6D-0BB9-4C4B-9CAE-DBF2B5D270E5}"/>
    <dgm:cxn modelId="{78C767A0-3029-4C64-812A-92A12171D8F2}" type="presParOf" srcId="{A471CB10-9DCC-446D-9052-4D13421B8A85}" destId="{8855AFD4-75A9-4177-9F57-1FDD2FD681F3}" srcOrd="0" destOrd="0" presId="urn:microsoft.com/office/officeart/2005/8/layout/cycle5"/>
    <dgm:cxn modelId="{42E84182-C0E9-4128-A2A2-E41A30CB03D9}" type="presParOf" srcId="{A471CB10-9DCC-446D-9052-4D13421B8A85}" destId="{046D935A-0431-48DD-AA6E-A1ED2DC8B9B8}" srcOrd="1" destOrd="0" presId="urn:microsoft.com/office/officeart/2005/8/layout/cycle5"/>
    <dgm:cxn modelId="{D08D0B7E-38AE-409F-A283-754806E7A17D}" type="presParOf" srcId="{A471CB10-9DCC-446D-9052-4D13421B8A85}" destId="{4E2830E2-DA30-4E23-B097-C485956E67DA}" srcOrd="2" destOrd="0" presId="urn:microsoft.com/office/officeart/2005/8/layout/cycle5"/>
    <dgm:cxn modelId="{82F52093-E1A3-4CD4-B25B-53B8D30E6AEB}" type="presParOf" srcId="{A471CB10-9DCC-446D-9052-4D13421B8A85}" destId="{7ECDA5BC-9832-47F6-B1BF-DEAE0F2B24DC}" srcOrd="3" destOrd="0" presId="urn:microsoft.com/office/officeart/2005/8/layout/cycle5"/>
    <dgm:cxn modelId="{5F0C5FA3-E08F-4D14-8BBB-184D29580EE8}" type="presParOf" srcId="{A471CB10-9DCC-446D-9052-4D13421B8A85}" destId="{8A4A5400-3F8D-468E-8887-D2ADF03EF012}" srcOrd="4" destOrd="0" presId="urn:microsoft.com/office/officeart/2005/8/layout/cycle5"/>
    <dgm:cxn modelId="{D88A6881-A063-4B7B-9655-A17466EBC367}" type="presParOf" srcId="{A471CB10-9DCC-446D-9052-4D13421B8A85}" destId="{D435A6A2-8C7D-4772-B69C-FBFAD2A69C71}" srcOrd="5" destOrd="0" presId="urn:microsoft.com/office/officeart/2005/8/layout/cycle5"/>
    <dgm:cxn modelId="{CEB954B9-D800-4A82-80A6-BF4F532E11D7}" type="presParOf" srcId="{A471CB10-9DCC-446D-9052-4D13421B8A85}" destId="{BA97065B-C02A-425D-B847-3C451A16FD9E}" srcOrd="6" destOrd="0" presId="urn:microsoft.com/office/officeart/2005/8/layout/cycle5"/>
    <dgm:cxn modelId="{AEF3A7D6-77DD-4328-9785-38861EA6CED5}" type="presParOf" srcId="{A471CB10-9DCC-446D-9052-4D13421B8A85}" destId="{C2485D1C-91CE-44C8-B315-A7C6B1A583C9}" srcOrd="7" destOrd="0" presId="urn:microsoft.com/office/officeart/2005/8/layout/cycle5"/>
    <dgm:cxn modelId="{F39FB8C0-8F9D-45E1-BA14-6FE79F2618BC}" type="presParOf" srcId="{A471CB10-9DCC-446D-9052-4D13421B8A85}" destId="{3A96AB04-93C2-48A1-B765-D200F0F5683E}" srcOrd="8" destOrd="0" presId="urn:microsoft.com/office/officeart/2005/8/layout/cycle5"/>
    <dgm:cxn modelId="{3AE26F3A-662F-412F-9FBC-EF143BA5F4F6}" type="presParOf" srcId="{A471CB10-9DCC-446D-9052-4D13421B8A85}" destId="{FE0FB7D8-67F7-43F2-BED9-990A32E067CC}" srcOrd="9" destOrd="0" presId="urn:microsoft.com/office/officeart/2005/8/layout/cycle5"/>
    <dgm:cxn modelId="{37ACCD26-03D5-4787-A4B2-66F0DDCEFA48}" type="presParOf" srcId="{A471CB10-9DCC-446D-9052-4D13421B8A85}" destId="{733E2A30-39B2-4999-9CE7-7CE83F30C73E}" srcOrd="10" destOrd="0" presId="urn:microsoft.com/office/officeart/2005/8/layout/cycle5"/>
    <dgm:cxn modelId="{20DA3D22-A882-483C-9E6E-CF5272E1663C}" type="presParOf" srcId="{A471CB10-9DCC-446D-9052-4D13421B8A85}" destId="{AD1EB0BF-E194-434B-98A2-89DC00FF1B4C}" srcOrd="11" destOrd="0" presId="urn:microsoft.com/office/officeart/2005/8/layout/cycle5"/>
    <dgm:cxn modelId="{8E0AE093-AA06-4993-A1DF-9911E9411B54}" type="presParOf" srcId="{A471CB10-9DCC-446D-9052-4D13421B8A85}" destId="{4D03C5A1-9677-4321-AA06-02F376094935}" srcOrd="12" destOrd="0" presId="urn:microsoft.com/office/officeart/2005/8/layout/cycle5"/>
    <dgm:cxn modelId="{4BF4BDB2-A0E4-4B4E-B0E4-A92DCDB8BC2E}" type="presParOf" srcId="{A471CB10-9DCC-446D-9052-4D13421B8A85}" destId="{11B79231-F551-4513-B0BC-6DEC699D4F6E}" srcOrd="13" destOrd="0" presId="urn:microsoft.com/office/officeart/2005/8/layout/cycle5"/>
    <dgm:cxn modelId="{C0457FA9-EB12-48C5-97CE-E892A65BF30C}" type="presParOf" srcId="{A471CB10-9DCC-446D-9052-4D13421B8A85}" destId="{73AD49EA-5FD2-4D32-A943-5059CA060CAD}" srcOrd="14" destOrd="0" presId="urn:microsoft.com/office/officeart/2005/8/layout/cycle5"/>
    <dgm:cxn modelId="{EDE413BD-BFE9-409F-AFDA-14E73F630255}" type="presParOf" srcId="{A471CB10-9DCC-446D-9052-4D13421B8A85}" destId="{377B9CEE-F59B-4A64-84AE-EC8F8F19907B}" srcOrd="15" destOrd="0" presId="urn:microsoft.com/office/officeart/2005/8/layout/cycle5"/>
    <dgm:cxn modelId="{0249C8D8-FB28-44A1-82B7-EDC939CE559A}" type="presParOf" srcId="{A471CB10-9DCC-446D-9052-4D13421B8A85}" destId="{32F61158-9963-43C4-8A7A-CDA2BC114ABF}" srcOrd="16" destOrd="0" presId="urn:microsoft.com/office/officeart/2005/8/layout/cycle5"/>
    <dgm:cxn modelId="{D7FC26C0-6367-4CF0-A391-5F10F5FEA16D}" type="presParOf" srcId="{A471CB10-9DCC-446D-9052-4D13421B8A85}" destId="{9B7B2402-8A81-4859-AF2C-C54171C715FA}"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55AFD4-75A9-4177-9F57-1FDD2FD681F3}">
      <dsp:nvSpPr>
        <dsp:cNvPr id="0" name=""/>
        <dsp:cNvSpPr/>
      </dsp:nvSpPr>
      <dsp:spPr>
        <a:xfrm>
          <a:off x="1341840" y="1438"/>
          <a:ext cx="618318" cy="401907"/>
        </a:xfrm>
        <a:prstGeom prst="round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dirty="0"/>
            <a:t>Pose questions</a:t>
          </a:r>
        </a:p>
      </dsp:txBody>
      <dsp:txXfrm>
        <a:off x="1361459" y="21057"/>
        <a:ext cx="579080" cy="362669"/>
      </dsp:txXfrm>
    </dsp:sp>
    <dsp:sp modelId="{4E2830E2-DA30-4E23-B097-C485956E67DA}">
      <dsp:nvSpPr>
        <dsp:cNvPr id="0" name=""/>
        <dsp:cNvSpPr/>
      </dsp:nvSpPr>
      <dsp:spPr>
        <a:xfrm>
          <a:off x="704375" y="202391"/>
          <a:ext cx="1893249" cy="1893249"/>
        </a:xfrm>
        <a:custGeom>
          <a:avLst/>
          <a:gdLst/>
          <a:ahLst/>
          <a:cxnLst/>
          <a:rect l="0" t="0" r="0" b="0"/>
          <a:pathLst>
            <a:path>
              <a:moveTo>
                <a:pt x="1333511" y="82670"/>
              </a:moveTo>
              <a:arcTo wR="946624" hR="946624" stAng="17647400" swAng="923657"/>
            </a:path>
          </a:pathLst>
        </a:custGeom>
        <a:noFill/>
        <a:ln w="190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sp>
    <dsp:sp modelId="{7ECDA5BC-9832-47F6-B1BF-DEAE0F2B24DC}">
      <dsp:nvSpPr>
        <dsp:cNvPr id="0" name=""/>
        <dsp:cNvSpPr/>
      </dsp:nvSpPr>
      <dsp:spPr>
        <a:xfrm>
          <a:off x="2161641" y="474750"/>
          <a:ext cx="618318" cy="401907"/>
        </a:xfrm>
        <a:prstGeom prst="round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dirty="0"/>
            <a:t>Data collection</a:t>
          </a:r>
        </a:p>
      </dsp:txBody>
      <dsp:txXfrm>
        <a:off x="2181260" y="494369"/>
        <a:ext cx="579080" cy="362669"/>
      </dsp:txXfrm>
    </dsp:sp>
    <dsp:sp modelId="{D435A6A2-8C7D-4772-B69C-FBFAD2A69C71}">
      <dsp:nvSpPr>
        <dsp:cNvPr id="0" name=""/>
        <dsp:cNvSpPr/>
      </dsp:nvSpPr>
      <dsp:spPr>
        <a:xfrm>
          <a:off x="704375" y="202391"/>
          <a:ext cx="1893249" cy="1893249"/>
        </a:xfrm>
        <a:custGeom>
          <a:avLst/>
          <a:gdLst/>
          <a:ahLst/>
          <a:cxnLst/>
          <a:rect l="0" t="0" r="0" b="0"/>
          <a:pathLst>
            <a:path>
              <a:moveTo>
                <a:pt x="1878500" y="780174"/>
              </a:moveTo>
              <a:arcTo wR="946624" hR="946624" stAng="20992363" swAng="1215274"/>
            </a:path>
          </a:pathLst>
        </a:custGeom>
        <a:noFill/>
        <a:ln w="190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sp>
    <dsp:sp modelId="{BA97065B-C02A-425D-B847-3C451A16FD9E}">
      <dsp:nvSpPr>
        <dsp:cNvPr id="0" name=""/>
        <dsp:cNvSpPr/>
      </dsp:nvSpPr>
      <dsp:spPr>
        <a:xfrm>
          <a:off x="2161641" y="1421375"/>
          <a:ext cx="618318" cy="401907"/>
        </a:xfrm>
        <a:prstGeom prst="round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dirty="0"/>
            <a:t>Data</a:t>
          </a:r>
          <a:r>
            <a:rPr lang="en-GB" sz="700" b="1" kern="1200" baseline="0" dirty="0"/>
            <a:t> presentation</a:t>
          </a:r>
          <a:endParaRPr lang="en-GB" sz="700" b="1" kern="1200" dirty="0"/>
        </a:p>
      </dsp:txBody>
      <dsp:txXfrm>
        <a:off x="2181260" y="1440994"/>
        <a:ext cx="579080" cy="362669"/>
      </dsp:txXfrm>
    </dsp:sp>
    <dsp:sp modelId="{3A96AB04-93C2-48A1-B765-D200F0F5683E}">
      <dsp:nvSpPr>
        <dsp:cNvPr id="0" name=""/>
        <dsp:cNvSpPr/>
      </dsp:nvSpPr>
      <dsp:spPr>
        <a:xfrm>
          <a:off x="704375" y="202391"/>
          <a:ext cx="1893249" cy="1893249"/>
        </a:xfrm>
        <a:custGeom>
          <a:avLst/>
          <a:gdLst/>
          <a:ahLst/>
          <a:cxnLst/>
          <a:rect l="0" t="0" r="0" b="0"/>
          <a:pathLst>
            <a:path>
              <a:moveTo>
                <a:pt x="1548976" y="1676878"/>
              </a:moveTo>
              <a:arcTo wR="946624" hR="946624" stAng="3028944" swAng="923657"/>
            </a:path>
          </a:pathLst>
        </a:custGeom>
        <a:noFill/>
        <a:ln w="190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sp>
    <dsp:sp modelId="{FE0FB7D8-67F7-43F2-BED9-990A32E067CC}">
      <dsp:nvSpPr>
        <dsp:cNvPr id="0" name=""/>
        <dsp:cNvSpPr/>
      </dsp:nvSpPr>
      <dsp:spPr>
        <a:xfrm>
          <a:off x="1341840" y="1894687"/>
          <a:ext cx="618318" cy="401907"/>
        </a:xfrm>
        <a:prstGeom prst="round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dirty="0"/>
            <a:t>Data analysis</a:t>
          </a:r>
        </a:p>
      </dsp:txBody>
      <dsp:txXfrm>
        <a:off x="1361459" y="1914306"/>
        <a:ext cx="579080" cy="362669"/>
      </dsp:txXfrm>
    </dsp:sp>
    <dsp:sp modelId="{AD1EB0BF-E194-434B-98A2-89DC00FF1B4C}">
      <dsp:nvSpPr>
        <dsp:cNvPr id="0" name=""/>
        <dsp:cNvSpPr/>
      </dsp:nvSpPr>
      <dsp:spPr>
        <a:xfrm>
          <a:off x="704375" y="202391"/>
          <a:ext cx="1893249" cy="1893249"/>
        </a:xfrm>
        <a:custGeom>
          <a:avLst/>
          <a:gdLst/>
          <a:ahLst/>
          <a:cxnLst/>
          <a:rect l="0" t="0" r="0" b="0"/>
          <a:pathLst>
            <a:path>
              <a:moveTo>
                <a:pt x="559737" y="1810578"/>
              </a:moveTo>
              <a:arcTo wR="946624" hR="946624" stAng="6847400" swAng="923657"/>
            </a:path>
          </a:pathLst>
        </a:custGeom>
        <a:noFill/>
        <a:ln w="190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sp>
    <dsp:sp modelId="{4D03C5A1-9677-4321-AA06-02F376094935}">
      <dsp:nvSpPr>
        <dsp:cNvPr id="0" name=""/>
        <dsp:cNvSpPr/>
      </dsp:nvSpPr>
      <dsp:spPr>
        <a:xfrm>
          <a:off x="522039" y="1421375"/>
          <a:ext cx="618318" cy="401907"/>
        </a:xfrm>
        <a:prstGeom prst="round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dirty="0"/>
            <a:t>Conclusions</a:t>
          </a:r>
        </a:p>
      </dsp:txBody>
      <dsp:txXfrm>
        <a:off x="541658" y="1440994"/>
        <a:ext cx="579080" cy="362669"/>
      </dsp:txXfrm>
    </dsp:sp>
    <dsp:sp modelId="{73AD49EA-5FD2-4D32-A943-5059CA060CAD}">
      <dsp:nvSpPr>
        <dsp:cNvPr id="0" name=""/>
        <dsp:cNvSpPr/>
      </dsp:nvSpPr>
      <dsp:spPr>
        <a:xfrm>
          <a:off x="704375" y="202391"/>
          <a:ext cx="1893249" cy="1893249"/>
        </a:xfrm>
        <a:custGeom>
          <a:avLst/>
          <a:gdLst/>
          <a:ahLst/>
          <a:cxnLst/>
          <a:rect l="0" t="0" r="0" b="0"/>
          <a:pathLst>
            <a:path>
              <a:moveTo>
                <a:pt x="14748" y="1113074"/>
              </a:moveTo>
              <a:arcTo wR="946624" hR="946624" stAng="10192363" swAng="1215274"/>
            </a:path>
          </a:pathLst>
        </a:custGeom>
        <a:noFill/>
        <a:ln w="190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sp>
    <dsp:sp modelId="{377B9CEE-F59B-4A64-84AE-EC8F8F19907B}">
      <dsp:nvSpPr>
        <dsp:cNvPr id="0" name=""/>
        <dsp:cNvSpPr/>
      </dsp:nvSpPr>
      <dsp:spPr>
        <a:xfrm>
          <a:off x="522039" y="474750"/>
          <a:ext cx="618318" cy="401907"/>
        </a:xfrm>
        <a:prstGeom prst="round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dirty="0"/>
            <a:t>Evaluation</a:t>
          </a:r>
        </a:p>
      </dsp:txBody>
      <dsp:txXfrm>
        <a:off x="541658" y="494369"/>
        <a:ext cx="579080" cy="362669"/>
      </dsp:txXfrm>
    </dsp:sp>
    <dsp:sp modelId="{9B7B2402-8A81-4859-AF2C-C54171C715FA}">
      <dsp:nvSpPr>
        <dsp:cNvPr id="0" name=""/>
        <dsp:cNvSpPr/>
      </dsp:nvSpPr>
      <dsp:spPr>
        <a:xfrm>
          <a:off x="704375" y="202391"/>
          <a:ext cx="1893249" cy="1893249"/>
        </a:xfrm>
        <a:custGeom>
          <a:avLst/>
          <a:gdLst/>
          <a:ahLst/>
          <a:cxnLst/>
          <a:rect l="0" t="0" r="0" b="0"/>
          <a:pathLst>
            <a:path>
              <a:moveTo>
                <a:pt x="344272" y="216370"/>
              </a:moveTo>
              <a:arcTo wR="946624" hR="946624" stAng="13828944" swAng="923657"/>
            </a:path>
          </a:pathLst>
        </a:custGeom>
        <a:noFill/>
        <a:ln w="190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2D62EE-B19C-4D8F-95B9-14663369859E}"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300842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2D62EE-B19C-4D8F-95B9-14663369859E}"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4189274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2D62EE-B19C-4D8F-95B9-14663369859E}"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68693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2D62EE-B19C-4D8F-95B9-14663369859E}"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2612490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2D62EE-B19C-4D8F-95B9-14663369859E}"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315561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2D62EE-B19C-4D8F-95B9-14663369859E}"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3770020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2D62EE-B19C-4D8F-95B9-14663369859E}" type="datetimeFigureOut">
              <a:rPr lang="en-GB" smtClean="0"/>
              <a:t>07/04/2022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161324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2D62EE-B19C-4D8F-95B9-14663369859E}" type="datetimeFigureOut">
              <a:rPr lang="en-GB" smtClean="0"/>
              <a:t>07/04/2022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2681010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D62EE-B19C-4D8F-95B9-14663369859E}" type="datetimeFigureOut">
              <a:rPr lang="en-GB" smtClean="0"/>
              <a:t>07/04/2022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3614440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2D62EE-B19C-4D8F-95B9-14663369859E}"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12214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2D62EE-B19C-4D8F-95B9-14663369859E}"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098203-594F-4A5B-ACFA-B5CA8CF96CF6}" type="slidenum">
              <a:rPr lang="en-GB" smtClean="0"/>
              <a:t>‹#›</a:t>
            </a:fld>
            <a:endParaRPr lang="en-GB"/>
          </a:p>
        </p:txBody>
      </p:sp>
    </p:spTree>
    <p:extLst>
      <p:ext uri="{BB962C8B-B14F-4D97-AF65-F5344CB8AC3E}">
        <p14:creationId xmlns:p14="http://schemas.microsoft.com/office/powerpoint/2010/main" val="269803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2D62EE-B19C-4D8F-95B9-14663369859E}" type="datetimeFigureOut">
              <a:rPr lang="en-GB" smtClean="0"/>
              <a:t>07/04/2022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098203-594F-4A5B-ACFA-B5CA8CF96CF6}" type="slidenum">
              <a:rPr lang="en-GB" smtClean="0"/>
              <a:t>‹#›</a:t>
            </a:fld>
            <a:endParaRPr lang="en-GB"/>
          </a:p>
        </p:txBody>
      </p:sp>
    </p:spTree>
    <p:extLst>
      <p:ext uri="{BB962C8B-B14F-4D97-AF65-F5344CB8AC3E}">
        <p14:creationId xmlns:p14="http://schemas.microsoft.com/office/powerpoint/2010/main" val="10323265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30054" y="0"/>
            <a:ext cx="3889453" cy="461665"/>
          </a:xfrm>
          <a:prstGeom prst="rect">
            <a:avLst/>
          </a:prstGeom>
          <a:noFill/>
        </p:spPr>
        <p:txBody>
          <a:bodyPr wrap="square" rtlCol="0">
            <a:spAutoFit/>
          </a:bodyPr>
          <a:lstStyle/>
          <a:p>
            <a:pPr algn="ctr"/>
            <a:r>
              <a:rPr lang="en-GB" sz="2400" dirty="0">
                <a:ln w="12700">
                  <a:solidFill>
                    <a:schemeClr val="tx1">
                      <a:alpha val="50000"/>
                    </a:schemeClr>
                  </a:solidFill>
                </a:ln>
                <a:solidFill>
                  <a:schemeClr val="accent3">
                    <a:alpha val="50000"/>
                  </a:schemeClr>
                </a:solidFill>
                <a:effectLst>
                  <a:glow rad="63500">
                    <a:schemeClr val="accent3">
                      <a:satMod val="175000"/>
                      <a:alpha val="40000"/>
                    </a:schemeClr>
                  </a:glow>
                </a:effectLst>
                <a:latin typeface="KG WhY YoU GoTtA Be So MeAn" panose="02000506000000020004" pitchFamily="2" charset="0"/>
              </a:rPr>
              <a:t>COMPONENT 3: FIELDWORK</a:t>
            </a:r>
          </a:p>
        </p:txBody>
      </p:sp>
      <p:graphicFrame>
        <p:nvGraphicFramePr>
          <p:cNvPr id="2" name="Diagram 1"/>
          <p:cNvGraphicFramePr/>
          <p:nvPr>
            <p:extLst>
              <p:ext uri="{D42A27DB-BD31-4B8C-83A1-F6EECF244321}">
                <p14:modId xmlns:p14="http://schemas.microsoft.com/office/powerpoint/2010/main" val="3290416777"/>
              </p:ext>
            </p:extLst>
          </p:nvPr>
        </p:nvGraphicFramePr>
        <p:xfrm>
          <a:off x="7209411" y="-1"/>
          <a:ext cx="3302000" cy="2298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Table 2">
            <a:extLst>
              <a:ext uri="{FF2B5EF4-FFF2-40B4-BE49-F238E27FC236}">
                <a16:creationId xmlns:a16="http://schemas.microsoft.com/office/drawing/2014/main" id="{A20BA300-590A-4C8B-B1DF-3BC2CDA7108B}"/>
              </a:ext>
            </a:extLst>
          </p:cNvPr>
          <p:cNvGraphicFramePr>
            <a:graphicFrameLocks noGrp="1"/>
          </p:cNvGraphicFramePr>
          <p:nvPr>
            <p:extLst>
              <p:ext uri="{D42A27DB-BD31-4B8C-83A1-F6EECF244321}">
                <p14:modId xmlns:p14="http://schemas.microsoft.com/office/powerpoint/2010/main" val="2755393718"/>
              </p:ext>
            </p:extLst>
          </p:nvPr>
        </p:nvGraphicFramePr>
        <p:xfrm>
          <a:off x="158100" y="60058"/>
          <a:ext cx="3330325" cy="3072514"/>
        </p:xfrm>
        <a:graphic>
          <a:graphicData uri="http://schemas.openxmlformats.org/drawingml/2006/table">
            <a:tbl>
              <a:tblPr firstRow="1" firstCol="1" bandRow="1">
                <a:tableStyleId>{5C22544A-7EE6-4342-B048-85BDC9FD1C3A}</a:tableStyleId>
              </a:tblPr>
              <a:tblGrid>
                <a:gridCol w="851874">
                  <a:extLst>
                    <a:ext uri="{9D8B030D-6E8A-4147-A177-3AD203B41FA5}">
                      <a16:colId xmlns:a16="http://schemas.microsoft.com/office/drawing/2014/main" val="2208767887"/>
                    </a:ext>
                  </a:extLst>
                </a:gridCol>
                <a:gridCol w="2478451">
                  <a:extLst>
                    <a:ext uri="{9D8B030D-6E8A-4147-A177-3AD203B41FA5}">
                      <a16:colId xmlns:a16="http://schemas.microsoft.com/office/drawing/2014/main" val="2426674105"/>
                    </a:ext>
                  </a:extLst>
                </a:gridCol>
              </a:tblGrid>
              <a:tr h="283237">
                <a:tc>
                  <a:txBody>
                    <a:bodyPr/>
                    <a:lstStyle/>
                    <a:p>
                      <a:pPr algn="ctr">
                        <a:lnSpc>
                          <a:spcPct val="107000"/>
                        </a:lnSpc>
                        <a:spcAft>
                          <a:spcPts val="800"/>
                        </a:spcAft>
                      </a:pPr>
                      <a:r>
                        <a:rPr lang="en-GB" sz="900" dirty="0">
                          <a:effectLst/>
                        </a:rPr>
                        <a:t>Key Terminology</a:t>
                      </a:r>
                    </a:p>
                    <a:p>
                      <a:pPr algn="ctr">
                        <a:lnSpc>
                          <a:spcPct val="107000"/>
                        </a:lnSpc>
                        <a:spcAft>
                          <a:spcPts val="8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900" dirty="0">
                          <a:effectLst/>
                        </a:rPr>
                        <a:t>Definition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0865883"/>
                  </a:ext>
                </a:extLst>
              </a:tr>
              <a:tr h="206740">
                <a:tc>
                  <a:txBody>
                    <a:bodyPr/>
                    <a:lstStyle/>
                    <a:p>
                      <a:pPr algn="l">
                        <a:lnSpc>
                          <a:spcPct val="107000"/>
                        </a:lnSpc>
                        <a:spcAft>
                          <a:spcPts val="800"/>
                        </a:spcAft>
                      </a:pPr>
                      <a:r>
                        <a:rPr lang="en-GB" sz="900" dirty="0">
                          <a:effectLst/>
                        </a:rPr>
                        <a:t>Primary data</a:t>
                      </a:r>
                    </a:p>
                  </a:txBody>
                  <a:tcPr marL="68580" marR="68580" marT="0" marB="0"/>
                </a:tc>
                <a:tc>
                  <a:txBody>
                    <a:bodyPr/>
                    <a:lstStyle/>
                    <a:p>
                      <a:pPr algn="l">
                        <a:lnSpc>
                          <a:spcPct val="107000"/>
                        </a:lnSpc>
                        <a:spcAft>
                          <a:spcPts val="800"/>
                        </a:spcAft>
                      </a:pPr>
                      <a:r>
                        <a:rPr lang="en-GB" sz="900" dirty="0">
                          <a:effectLst/>
                        </a:rPr>
                        <a:t>Data that is collected in the field</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7811098"/>
                  </a:ext>
                </a:extLst>
              </a:tr>
              <a:tr h="298860">
                <a:tc>
                  <a:txBody>
                    <a:bodyPr/>
                    <a:lstStyle/>
                    <a:p>
                      <a:pPr algn="l">
                        <a:lnSpc>
                          <a:spcPct val="107000"/>
                        </a:lnSpc>
                        <a:spcAft>
                          <a:spcPts val="800"/>
                        </a:spcAft>
                      </a:pPr>
                      <a:r>
                        <a:rPr lang="en-GB" sz="900">
                          <a:effectLst/>
                        </a:rPr>
                        <a:t>Secondary data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900">
                          <a:effectLst/>
                        </a:rPr>
                        <a:t>Data that was collected by another person.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1307799"/>
                  </a:ext>
                </a:extLst>
              </a:tr>
              <a:tr h="269484">
                <a:tc>
                  <a:txBody>
                    <a:bodyPr/>
                    <a:lstStyle/>
                    <a:p>
                      <a:pPr algn="l">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Qualitative data</a:t>
                      </a:r>
                    </a:p>
                  </a:txBody>
                  <a:tcPr marL="68580" marR="68580" marT="0" marB="0"/>
                </a:tc>
                <a:tc>
                  <a:txBody>
                    <a:bodyPr/>
                    <a:lstStyle/>
                    <a:p>
                      <a:pPr algn="l">
                        <a:lnSpc>
                          <a:spcPct val="107000"/>
                        </a:lnSpc>
                        <a:spcAft>
                          <a:spcPts val="800"/>
                        </a:spcAft>
                      </a:pPr>
                      <a:r>
                        <a:rPr lang="en-GB" sz="900" dirty="0">
                          <a:effectLst/>
                        </a:rPr>
                        <a:t>Opinion based data</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1316705"/>
                  </a:ext>
                </a:extLst>
              </a:tr>
              <a:tr h="131702">
                <a:tc>
                  <a:txBody>
                    <a:bodyPr/>
                    <a:lstStyle/>
                    <a:p>
                      <a:pPr algn="l">
                        <a:lnSpc>
                          <a:spcPct val="107000"/>
                        </a:lnSpc>
                        <a:spcAft>
                          <a:spcPts val="800"/>
                        </a:spcAft>
                      </a:pPr>
                      <a:r>
                        <a:rPr lang="en-GB" sz="900" dirty="0">
                          <a:effectLst/>
                        </a:rPr>
                        <a:t>Reliability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900" dirty="0">
                          <a:effectLst/>
                        </a:rPr>
                        <a:t>How representative your data /methods are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2371773"/>
                  </a:ext>
                </a:extLst>
              </a:tr>
              <a:tr h="269484">
                <a:tc>
                  <a:txBody>
                    <a:bodyPr/>
                    <a:lstStyle/>
                    <a:p>
                      <a:pPr algn="l">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Bias</a:t>
                      </a:r>
                    </a:p>
                  </a:txBody>
                  <a:tcPr marL="68580" marR="68580" marT="0" marB="0"/>
                </a:tc>
                <a:tc>
                  <a:txBody>
                    <a:bodyPr/>
                    <a:lstStyle/>
                    <a:p>
                      <a:pPr algn="l">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Anything that gives increases the chance of the data being unfair and incorrect</a:t>
                      </a:r>
                    </a:p>
                  </a:txBody>
                  <a:tcPr marL="68580" marR="68580" marT="0" marB="0"/>
                </a:tc>
                <a:extLst>
                  <a:ext uri="{0D108BD9-81ED-4DB2-BD59-A6C34878D82A}">
                    <a16:rowId xmlns:a16="http://schemas.microsoft.com/office/drawing/2014/main" val="2901721848"/>
                  </a:ext>
                </a:extLst>
              </a:tr>
              <a:tr h="269484">
                <a:tc>
                  <a:txBody>
                    <a:bodyPr/>
                    <a:lstStyle/>
                    <a:p>
                      <a:pPr algn="l">
                        <a:lnSpc>
                          <a:spcPct val="107000"/>
                        </a:lnSpc>
                        <a:spcAft>
                          <a:spcPts val="800"/>
                        </a:spcAft>
                      </a:pPr>
                      <a:r>
                        <a:rPr lang="en-GB" sz="900" dirty="0">
                          <a:effectLst/>
                        </a:rPr>
                        <a:t>Sampling strategy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900" dirty="0">
                          <a:effectLst/>
                        </a:rPr>
                        <a:t>How you collected your data to reduce error and increase reliability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303949"/>
                  </a:ext>
                </a:extLst>
              </a:tr>
              <a:tr h="269484">
                <a:tc>
                  <a:txBody>
                    <a:bodyPr/>
                    <a:lstStyle/>
                    <a:p>
                      <a:pPr algn="l">
                        <a:lnSpc>
                          <a:spcPct val="107000"/>
                        </a:lnSpc>
                        <a:spcAft>
                          <a:spcPts val="800"/>
                        </a:spcAft>
                      </a:pPr>
                      <a:r>
                        <a:rPr lang="en-GB" sz="900">
                          <a:effectLst/>
                        </a:rPr>
                        <a:t>Sample size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900">
                          <a:effectLst/>
                        </a:rPr>
                        <a:t>The amount of data you collected. The greater the sample size the more reliable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4441940"/>
                  </a:ext>
                </a:extLst>
              </a:tr>
              <a:tr h="186689">
                <a:tc>
                  <a:txBody>
                    <a:bodyPr/>
                    <a:lstStyle/>
                    <a:p>
                      <a:pPr algn="l">
                        <a:lnSpc>
                          <a:spcPct val="107000"/>
                        </a:lnSpc>
                        <a:spcAft>
                          <a:spcPts val="800"/>
                        </a:spcAft>
                      </a:pPr>
                      <a:r>
                        <a:rPr lang="en-GB" sz="900" dirty="0">
                          <a:effectLst/>
                        </a:rPr>
                        <a:t>Hypothesis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900" dirty="0">
                          <a:effectLst/>
                        </a:rPr>
                        <a:t>A statement that will be tested.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0785098"/>
                  </a:ext>
                </a:extLst>
              </a:tr>
              <a:tr h="269484">
                <a:tc>
                  <a:txBody>
                    <a:bodyPr/>
                    <a:lstStyle/>
                    <a:p>
                      <a:pPr algn="l">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Enquiry question</a:t>
                      </a:r>
                    </a:p>
                  </a:txBody>
                  <a:tcPr marL="68580" marR="68580" marT="0" marB="0"/>
                </a:tc>
                <a:tc>
                  <a:txBody>
                    <a:bodyPr/>
                    <a:lstStyle/>
                    <a:p>
                      <a:pPr algn="l">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A question asked to test a hypothesis / investigate a topic</a:t>
                      </a:r>
                    </a:p>
                  </a:txBody>
                  <a:tcPr marL="68580" marR="68580" marT="0" marB="0"/>
                </a:tc>
                <a:extLst>
                  <a:ext uri="{0D108BD9-81ED-4DB2-BD59-A6C34878D82A}">
                    <a16:rowId xmlns:a16="http://schemas.microsoft.com/office/drawing/2014/main" val="1324167045"/>
                  </a:ext>
                </a:extLst>
              </a:tr>
              <a:tr h="269484">
                <a:tc>
                  <a:txBody>
                    <a:bodyPr/>
                    <a:lstStyle/>
                    <a:p>
                      <a:pPr algn="l">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Transect</a:t>
                      </a:r>
                    </a:p>
                  </a:txBody>
                  <a:tcPr marL="68580" marR="68580" marT="0" marB="0"/>
                </a:tc>
                <a:tc>
                  <a:txBody>
                    <a:bodyPr/>
                    <a:lstStyle/>
                    <a:p>
                      <a:pPr algn="l">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A line along which surveys are taken</a:t>
                      </a:r>
                    </a:p>
                  </a:txBody>
                  <a:tcPr marL="68580" marR="68580" marT="0" marB="0"/>
                </a:tc>
                <a:extLst>
                  <a:ext uri="{0D108BD9-81ED-4DB2-BD59-A6C34878D82A}">
                    <a16:rowId xmlns:a16="http://schemas.microsoft.com/office/drawing/2014/main" val="3123225014"/>
                  </a:ext>
                </a:extLst>
              </a:tr>
            </a:tbl>
          </a:graphicData>
        </a:graphic>
      </p:graphicFrame>
      <p:graphicFrame>
        <p:nvGraphicFramePr>
          <p:cNvPr id="5" name="Table 4">
            <a:extLst>
              <a:ext uri="{FF2B5EF4-FFF2-40B4-BE49-F238E27FC236}">
                <a16:creationId xmlns:a16="http://schemas.microsoft.com/office/drawing/2014/main" id="{5F2C0003-26B9-4826-AB7D-2B59236E9DB7}"/>
              </a:ext>
            </a:extLst>
          </p:cNvPr>
          <p:cNvGraphicFramePr>
            <a:graphicFrameLocks noGrp="1"/>
          </p:cNvGraphicFramePr>
          <p:nvPr>
            <p:extLst>
              <p:ext uri="{D42A27DB-BD31-4B8C-83A1-F6EECF244321}">
                <p14:modId xmlns:p14="http://schemas.microsoft.com/office/powerpoint/2010/main" val="1308851763"/>
              </p:ext>
            </p:extLst>
          </p:nvPr>
        </p:nvGraphicFramePr>
        <p:xfrm>
          <a:off x="158101" y="3376290"/>
          <a:ext cx="9481813" cy="2886967"/>
        </p:xfrm>
        <a:graphic>
          <a:graphicData uri="http://schemas.openxmlformats.org/drawingml/2006/table">
            <a:tbl>
              <a:tblPr firstRow="1" firstCol="1" bandRow="1">
                <a:tableStyleId>{5940675A-B579-460E-94D1-54222C63F5DA}</a:tableStyleId>
              </a:tblPr>
              <a:tblGrid>
                <a:gridCol w="972178">
                  <a:extLst>
                    <a:ext uri="{9D8B030D-6E8A-4147-A177-3AD203B41FA5}">
                      <a16:colId xmlns:a16="http://schemas.microsoft.com/office/drawing/2014/main" val="3785341364"/>
                    </a:ext>
                  </a:extLst>
                </a:gridCol>
                <a:gridCol w="2159372">
                  <a:extLst>
                    <a:ext uri="{9D8B030D-6E8A-4147-A177-3AD203B41FA5}">
                      <a16:colId xmlns:a16="http://schemas.microsoft.com/office/drawing/2014/main" val="620730962"/>
                    </a:ext>
                  </a:extLst>
                </a:gridCol>
                <a:gridCol w="6350263">
                  <a:extLst>
                    <a:ext uri="{9D8B030D-6E8A-4147-A177-3AD203B41FA5}">
                      <a16:colId xmlns:a16="http://schemas.microsoft.com/office/drawing/2014/main" val="4172762227"/>
                    </a:ext>
                  </a:extLst>
                </a:gridCol>
              </a:tblGrid>
              <a:tr h="621804">
                <a:tc>
                  <a:txBody>
                    <a:bodyPr/>
                    <a:lstStyle/>
                    <a:p>
                      <a:pPr algn="l">
                        <a:lnSpc>
                          <a:spcPct val="107000"/>
                        </a:lnSpc>
                        <a:spcAft>
                          <a:spcPts val="8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900" dirty="0">
                          <a:effectLst/>
                        </a:rPr>
                        <a:t>Selecting sites at a set interval e.g. every 100m.  This avoids bias and ensures data is collected evenly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71450" indent="-171450">
                        <a:buFont typeface="Wingdings" panose="05000000000000000000" pitchFamily="2" charset="2"/>
                        <a:buChar char="ü"/>
                      </a:pPr>
                      <a:r>
                        <a:rPr lang="en-GB" sz="900" dirty="0"/>
                        <a:t>It is more straight-forward than random sampling</a:t>
                      </a:r>
                    </a:p>
                    <a:p>
                      <a:pPr marL="171450" indent="-171450">
                        <a:buFont typeface="Wingdings" panose="05000000000000000000" pitchFamily="2" charset="2"/>
                        <a:buChar char="ü"/>
                      </a:pPr>
                      <a:r>
                        <a:rPr lang="en-GB" sz="900" dirty="0"/>
                        <a:t>A good coverage of the study area can be more easily achieved than using random sampling</a:t>
                      </a:r>
                    </a:p>
                    <a:p>
                      <a:pPr marL="171450" indent="-171450">
                        <a:buFont typeface="Symbol" panose="05050102010706020507" pitchFamily="18" charset="2"/>
                        <a:buChar char=""/>
                      </a:pPr>
                      <a:r>
                        <a:rPr lang="en-GB" sz="900" dirty="0"/>
                        <a:t>It is more biased, as not all members or points have an equal chance of being selected</a:t>
                      </a:r>
                    </a:p>
                    <a:p>
                      <a:pPr marL="171450" indent="-171450">
                        <a:buFont typeface="Symbol" panose="05050102010706020507" pitchFamily="18" charset="2"/>
                        <a:buChar char=""/>
                      </a:pPr>
                      <a:r>
                        <a:rPr lang="en-GB" sz="900" dirty="0"/>
                        <a:t>It may therefore lead to over or under representation of a particular pattern</a:t>
                      </a:r>
                    </a:p>
                    <a:p>
                      <a:pPr algn="l">
                        <a:lnSpc>
                          <a:spcPct val="107000"/>
                        </a:lnSpc>
                        <a:spcAft>
                          <a:spcPts val="80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34950"/>
                  </a:ext>
                </a:extLst>
              </a:tr>
              <a:tr h="993201">
                <a:tc>
                  <a:txBody>
                    <a:bodyPr/>
                    <a:lstStyle/>
                    <a:p>
                      <a:pPr algn="l">
                        <a:lnSpc>
                          <a:spcPct val="107000"/>
                        </a:lnSpc>
                        <a:spcAft>
                          <a:spcPts val="8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900" dirty="0">
                          <a:effectLst/>
                        </a:rPr>
                        <a:t>When data is selected to match the characteristics of an area i.e. if 25% of a population is over 65 you would ensure 25% of your questionnaires were asked to OAPS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71450" indent="-171450">
                        <a:buFont typeface="Wingdings" panose="05000000000000000000" pitchFamily="2" charset="2"/>
                        <a:buChar char="ü"/>
                      </a:pPr>
                      <a:r>
                        <a:rPr lang="en-GB" sz="900" dirty="0"/>
                        <a:t>It can be used with random or systematic sampling, and with point, line or area techniques</a:t>
                      </a:r>
                    </a:p>
                    <a:p>
                      <a:pPr marL="171450" indent="-171450">
                        <a:buFont typeface="Wingdings" panose="05000000000000000000" pitchFamily="2" charset="2"/>
                        <a:buChar char="ü"/>
                      </a:pPr>
                      <a:r>
                        <a:rPr lang="en-GB" sz="900" dirty="0"/>
                        <a:t>If the proportions of the sub-sets are known, it can generate results which are more representative of the whole population</a:t>
                      </a:r>
                    </a:p>
                    <a:p>
                      <a:pPr marL="171450" indent="-171450">
                        <a:buFont typeface="Wingdings" panose="05000000000000000000" pitchFamily="2" charset="2"/>
                        <a:buChar char="ü"/>
                      </a:pPr>
                      <a:r>
                        <a:rPr lang="en-GB" sz="900" dirty="0"/>
                        <a:t>It is very flexible and applicable to many geographical enquiries</a:t>
                      </a:r>
                    </a:p>
                    <a:p>
                      <a:pPr marL="171450" indent="-171450">
                        <a:buFont typeface="Wingdings" panose="05000000000000000000" pitchFamily="2" charset="2"/>
                        <a:buChar char="ü"/>
                      </a:pPr>
                      <a:r>
                        <a:rPr lang="en-GB" sz="900" dirty="0"/>
                        <a:t>Correlations and comparisons can be made between sub-sets</a:t>
                      </a:r>
                    </a:p>
                    <a:p>
                      <a:pPr marL="171450" indent="-171450" algn="l" defTabSz="914400" rtl="0" eaLnBrk="1" latinLnBrk="0" hangingPunct="1">
                        <a:buFont typeface="Symbol" panose="05050102010706020507" pitchFamily="18" charset="2"/>
                        <a:buChar char=""/>
                      </a:pPr>
                      <a:r>
                        <a:rPr lang="en-GB" sz="900" kern="1200" dirty="0">
                          <a:solidFill>
                            <a:schemeClr val="tx1"/>
                          </a:solidFill>
                          <a:latin typeface="+mn-lt"/>
                          <a:ea typeface="+mn-ea"/>
                          <a:cs typeface="+mn-cs"/>
                        </a:rPr>
                        <a:t>The proportions of the sub-sets must be known and accurate if it is to work properly</a:t>
                      </a:r>
                    </a:p>
                    <a:p>
                      <a:pPr marL="171450" indent="-171450" algn="l" defTabSz="914400" rtl="0" eaLnBrk="1" latinLnBrk="0" hangingPunct="1">
                        <a:buFont typeface="Symbol" panose="05050102010706020507" pitchFamily="18" charset="2"/>
                        <a:buChar char=""/>
                      </a:pPr>
                      <a:r>
                        <a:rPr lang="en-GB" sz="900" kern="1200" dirty="0">
                          <a:solidFill>
                            <a:schemeClr val="tx1"/>
                          </a:solidFill>
                          <a:latin typeface="+mn-lt"/>
                          <a:ea typeface="+mn-ea"/>
                          <a:cs typeface="+mn-cs"/>
                        </a:rPr>
                        <a:t>It can be hard to stratify questionnaire data collection, accurate up to date population data may not be available and it may be hard to identify </a:t>
                      </a:r>
                      <a:r>
                        <a:rPr lang="en-GB" sz="900" dirty="0"/>
                        <a:t>people's age or social background effectively</a:t>
                      </a:r>
                    </a:p>
                    <a:p>
                      <a:pPr algn="l">
                        <a:lnSpc>
                          <a:spcPct val="107000"/>
                        </a:lnSpc>
                        <a:spcAft>
                          <a:spcPts val="80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3426323"/>
                  </a:ext>
                </a:extLst>
              </a:tr>
              <a:tr h="1097663">
                <a:tc>
                  <a:txBody>
                    <a:bodyPr/>
                    <a:lstStyle/>
                    <a:p>
                      <a:pPr algn="l">
                        <a:lnSpc>
                          <a:spcPct val="107000"/>
                        </a:lnSpc>
                        <a:spcAft>
                          <a:spcPts val="8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900" dirty="0">
                          <a:effectLst/>
                        </a:rPr>
                        <a:t>When you select people / sites at random – this avoids the risk of bias, but may mean some areas are not covered</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71450" indent="-171450">
                        <a:buFont typeface="Wingdings" panose="05000000000000000000" pitchFamily="2" charset="2"/>
                        <a:buChar char="ü"/>
                      </a:pPr>
                      <a:r>
                        <a:rPr lang="en-GB" sz="900" dirty="0"/>
                        <a:t>Can be used with large sample populations</a:t>
                      </a:r>
                    </a:p>
                    <a:p>
                      <a:pPr marL="171450" indent="-171450">
                        <a:buFont typeface="Wingdings" panose="05000000000000000000" pitchFamily="2" charset="2"/>
                        <a:buChar char="ü"/>
                      </a:pPr>
                      <a:r>
                        <a:rPr lang="en-GB" sz="900" dirty="0"/>
                        <a:t>Avoids bias</a:t>
                      </a:r>
                    </a:p>
                    <a:p>
                      <a:pPr marL="171450" indent="-171450" algn="l" defTabSz="914400" rtl="0" eaLnBrk="1" latinLnBrk="0" hangingPunct="1">
                        <a:buFont typeface="Symbol" panose="05050102010706020507" pitchFamily="18" charset="2"/>
                        <a:buChar char=""/>
                      </a:pPr>
                      <a:r>
                        <a:rPr lang="en-GB" sz="900" dirty="0"/>
                        <a:t>Can lead to </a:t>
                      </a:r>
                      <a:r>
                        <a:rPr lang="en-GB" sz="900" kern="1200" dirty="0">
                          <a:solidFill>
                            <a:schemeClr val="tx1"/>
                          </a:solidFill>
                          <a:latin typeface="+mn-lt"/>
                          <a:ea typeface="+mn-ea"/>
                          <a:cs typeface="+mn-cs"/>
                        </a:rPr>
                        <a:t>poor representation of the overall parent population or area if large areas are not hit by the random numbers generated. This is made worse if the study area is very large</a:t>
                      </a:r>
                    </a:p>
                    <a:p>
                      <a:pPr marL="171450" indent="-171450" algn="l" defTabSz="914400" rtl="0" eaLnBrk="1" latinLnBrk="0" hangingPunct="1">
                        <a:buFont typeface="Symbol" panose="05050102010706020507" pitchFamily="18" charset="2"/>
                        <a:buChar char=""/>
                      </a:pPr>
                      <a:r>
                        <a:rPr lang="en-GB" sz="900" kern="1200" dirty="0">
                          <a:solidFill>
                            <a:schemeClr val="tx1"/>
                          </a:solidFill>
                          <a:latin typeface="+mn-lt"/>
                          <a:ea typeface="+mn-ea"/>
                          <a:cs typeface="+mn-cs"/>
                        </a:rPr>
                        <a:t>There may be practical constraints in terms of time available and access to certain </a:t>
                      </a:r>
                      <a:r>
                        <a:rPr lang="en-GB" sz="900" dirty="0"/>
                        <a:t>parts of the study area</a:t>
                      </a:r>
                    </a:p>
                  </a:txBody>
                  <a:tcPr marL="68580" marR="68580" marT="0" marB="0"/>
                </a:tc>
                <a:extLst>
                  <a:ext uri="{0D108BD9-81ED-4DB2-BD59-A6C34878D82A}">
                    <a16:rowId xmlns:a16="http://schemas.microsoft.com/office/drawing/2014/main" val="4171892215"/>
                  </a:ext>
                </a:extLst>
              </a:tr>
            </a:tbl>
          </a:graphicData>
        </a:graphic>
      </p:graphicFrame>
      <p:pic>
        <p:nvPicPr>
          <p:cNvPr id="7" name="Picture 6">
            <a:extLst>
              <a:ext uri="{FF2B5EF4-FFF2-40B4-BE49-F238E27FC236}">
                <a16:creationId xmlns:a16="http://schemas.microsoft.com/office/drawing/2014/main" id="{17BBAB57-EF10-4CC2-B4D3-E09980ADC4CA}"/>
              </a:ext>
            </a:extLst>
          </p:cNvPr>
          <p:cNvPicPr>
            <a:picLocks noChangeAspect="1"/>
          </p:cNvPicPr>
          <p:nvPr/>
        </p:nvPicPr>
        <p:blipFill rotWithShape="1">
          <a:blip r:embed="rId7"/>
          <a:srcRect l="66285"/>
          <a:stretch/>
        </p:blipFill>
        <p:spPr>
          <a:xfrm>
            <a:off x="314903" y="4202654"/>
            <a:ext cx="615078" cy="794949"/>
          </a:xfrm>
          <a:prstGeom prst="rect">
            <a:avLst/>
          </a:prstGeom>
        </p:spPr>
      </p:pic>
      <p:graphicFrame>
        <p:nvGraphicFramePr>
          <p:cNvPr id="8" name="Table 7">
            <a:extLst>
              <a:ext uri="{FF2B5EF4-FFF2-40B4-BE49-F238E27FC236}">
                <a16:creationId xmlns:a16="http://schemas.microsoft.com/office/drawing/2014/main" id="{B3867EDD-54B7-4A26-9EDB-77542281C4BE}"/>
              </a:ext>
            </a:extLst>
          </p:cNvPr>
          <p:cNvGraphicFramePr>
            <a:graphicFrameLocks noGrp="1"/>
          </p:cNvGraphicFramePr>
          <p:nvPr>
            <p:extLst>
              <p:ext uri="{D42A27DB-BD31-4B8C-83A1-F6EECF244321}">
                <p14:modId xmlns:p14="http://schemas.microsoft.com/office/powerpoint/2010/main" val="393002850"/>
              </p:ext>
            </p:extLst>
          </p:nvPr>
        </p:nvGraphicFramePr>
        <p:xfrm>
          <a:off x="3616513" y="559969"/>
          <a:ext cx="4050236" cy="2194560"/>
        </p:xfrm>
        <a:graphic>
          <a:graphicData uri="http://schemas.openxmlformats.org/drawingml/2006/table">
            <a:tbl>
              <a:tblPr firstRow="1" bandRow="1"/>
              <a:tblGrid>
                <a:gridCol w="777645">
                  <a:extLst>
                    <a:ext uri="{9D8B030D-6E8A-4147-A177-3AD203B41FA5}">
                      <a16:colId xmlns:a16="http://schemas.microsoft.com/office/drawing/2014/main" val="3485586536"/>
                    </a:ext>
                  </a:extLst>
                </a:gridCol>
                <a:gridCol w="3272591">
                  <a:extLst>
                    <a:ext uri="{9D8B030D-6E8A-4147-A177-3AD203B41FA5}">
                      <a16:colId xmlns:a16="http://schemas.microsoft.com/office/drawing/2014/main" val="2251227964"/>
                    </a:ext>
                  </a:extLst>
                </a:gridCol>
              </a:tblGrid>
              <a:tr h="284467">
                <a:tc>
                  <a:txBody>
                    <a:bodyPr/>
                    <a:lstStyle/>
                    <a:p>
                      <a:pPr algn="ctr"/>
                      <a:r>
                        <a:rPr lang="en-GB" sz="900" b="1" dirty="0">
                          <a:solidFill>
                            <a:schemeClr val="tx1"/>
                          </a:solidFill>
                        </a:rPr>
                        <a:t>Paper 3 Key Themes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p>
                      <a:pPr marL="0" indent="0" algn="ctr">
                        <a:buFont typeface="Arial" pitchFamily="34" charset="0"/>
                        <a:buNone/>
                      </a:pPr>
                      <a:r>
                        <a:rPr lang="en-GB" sz="900" b="1" dirty="0">
                          <a:solidFill>
                            <a:schemeClr val="tx1"/>
                          </a:solidFill>
                        </a:rPr>
                        <a:t>What is means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441838984"/>
                  </a:ext>
                </a:extLst>
              </a:tr>
              <a:tr h="749204">
                <a:tc>
                  <a:txBody>
                    <a:bodyPr/>
                    <a:lstStyle/>
                    <a:p>
                      <a:r>
                        <a:rPr lang="en-GB" sz="900" dirty="0">
                          <a:solidFill>
                            <a:schemeClr val="tx1"/>
                          </a:solidFill>
                        </a:rPr>
                        <a:t>Qualitative Surveys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p>
                      <a:pPr marL="285750" indent="-285750">
                        <a:buFont typeface="Arial" pitchFamily="34" charset="0"/>
                        <a:buChar char="•"/>
                      </a:pPr>
                      <a:r>
                        <a:rPr lang="en-GB" sz="900" dirty="0">
                          <a:solidFill>
                            <a:schemeClr val="tx1"/>
                          </a:solidFill>
                        </a:rPr>
                        <a:t>Qualitative surveys are opinion based  - often using visual or word based answers</a:t>
                      </a:r>
                    </a:p>
                    <a:p>
                      <a:pPr marL="285750" indent="-285750">
                        <a:buFont typeface="Arial" pitchFamily="34" charset="0"/>
                        <a:buChar char="•"/>
                      </a:pPr>
                      <a:r>
                        <a:rPr lang="en-GB" sz="900" dirty="0">
                          <a:solidFill>
                            <a:schemeClr val="tx1"/>
                          </a:solidFill>
                        </a:rPr>
                        <a:t>Provides “quality” in depth data</a:t>
                      </a:r>
                    </a:p>
                    <a:p>
                      <a:pPr marL="285750" indent="-285750">
                        <a:buFont typeface="Arial" pitchFamily="34" charset="0"/>
                        <a:buChar char="•"/>
                      </a:pPr>
                      <a:r>
                        <a:rPr lang="en-GB" sz="900" dirty="0">
                          <a:solidFill>
                            <a:schemeClr val="tx1"/>
                          </a:solidFill>
                        </a:rPr>
                        <a:t>Hard to analyse</a:t>
                      </a:r>
                    </a:p>
                    <a:p>
                      <a:pPr marL="285750" indent="-285750">
                        <a:buFont typeface="Arial" pitchFamily="34" charset="0"/>
                        <a:buChar char="•"/>
                      </a:pPr>
                      <a:r>
                        <a:rPr lang="en-GB" sz="900" dirty="0">
                          <a:solidFill>
                            <a:schemeClr val="tx1"/>
                          </a:solidFill>
                        </a:rPr>
                        <a:t>Because opinion based – can be biased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314615753"/>
                  </a:ext>
                </a:extLst>
              </a:tr>
              <a:tr h="945287">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GB" sz="900" b="1" dirty="0">
                          <a:solidFill>
                            <a:schemeClr val="tx1"/>
                          </a:solidFill>
                        </a:rPr>
                        <a:t>Place</a:t>
                      </a:r>
                      <a:r>
                        <a:rPr lang="en-GB" sz="900" dirty="0">
                          <a:solidFill>
                            <a:schemeClr val="tx1"/>
                          </a:solidFill>
                        </a:rPr>
                        <a:t>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indent="0">
                        <a:buFont typeface="Arial" pitchFamily="34" charset="0"/>
                        <a:buNone/>
                      </a:pPr>
                      <a:r>
                        <a:rPr lang="en-GB" sz="900" b="0" dirty="0">
                          <a:solidFill>
                            <a:schemeClr val="tx1"/>
                          </a:solidFill>
                        </a:rPr>
                        <a:t>Investigating the features of locations to identify uniqueness of place e.g.: </a:t>
                      </a:r>
                    </a:p>
                    <a:p>
                      <a:pPr marL="285750" indent="-285750">
                        <a:buFont typeface="Arial" pitchFamily="34" charset="0"/>
                        <a:buChar char="•"/>
                      </a:pPr>
                      <a:r>
                        <a:rPr lang="en-GB" sz="900" b="0" dirty="0">
                          <a:solidFill>
                            <a:schemeClr val="tx1"/>
                          </a:solidFill>
                        </a:rPr>
                        <a:t>the characteristics of coastal features in two locations </a:t>
                      </a:r>
                    </a:p>
                    <a:p>
                      <a:pPr marL="285750" indent="-285750">
                        <a:buFont typeface="Arial" pitchFamily="34" charset="0"/>
                        <a:buChar char="•"/>
                      </a:pPr>
                      <a:r>
                        <a:rPr lang="en-GB" sz="900" b="0" dirty="0">
                          <a:solidFill>
                            <a:schemeClr val="tx1"/>
                          </a:solidFill>
                        </a:rPr>
                        <a:t>the characteristics of river features in two locations </a:t>
                      </a:r>
                    </a:p>
                    <a:p>
                      <a:pPr marL="285750" indent="-285750">
                        <a:buFont typeface="Arial" pitchFamily="34" charset="0"/>
                        <a:buChar char="•"/>
                      </a:pPr>
                      <a:r>
                        <a:rPr lang="en-GB" sz="900" b="0" dirty="0">
                          <a:solidFill>
                            <a:schemeClr val="tx1"/>
                          </a:solidFill>
                        </a:rPr>
                        <a:t>the characteristics of an ecosystem in two locations </a:t>
                      </a:r>
                    </a:p>
                    <a:p>
                      <a:pPr marL="285750" indent="-285750">
                        <a:buFont typeface="Arial" pitchFamily="34" charset="0"/>
                        <a:buChar char="•"/>
                      </a:pPr>
                      <a:r>
                        <a:rPr lang="en-GB" sz="900" b="0" dirty="0">
                          <a:solidFill>
                            <a:schemeClr val="tx1"/>
                          </a:solidFill>
                        </a:rPr>
                        <a:t>two villages or two urban environments </a:t>
                      </a:r>
                    </a:p>
                    <a:p>
                      <a:pPr marL="285750" indent="-285750">
                        <a:buFont typeface="Arial" pitchFamily="34" charset="0"/>
                        <a:buChar char="•"/>
                      </a:pPr>
                      <a:r>
                        <a:rPr lang="en-GB" sz="900" b="0" dirty="0">
                          <a:solidFill>
                            <a:schemeClr val="tx1"/>
                          </a:solidFill>
                        </a:rPr>
                        <a:t>quality of life in two neighbourhoods.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728653374"/>
                  </a:ext>
                </a:extLst>
              </a:tr>
            </a:tbl>
          </a:graphicData>
        </a:graphic>
      </p:graphicFrame>
      <p:pic>
        <p:nvPicPr>
          <p:cNvPr id="34" name="Picture 33">
            <a:extLst>
              <a:ext uri="{FF2B5EF4-FFF2-40B4-BE49-F238E27FC236}">
                <a16:creationId xmlns:a16="http://schemas.microsoft.com/office/drawing/2014/main" id="{208C6EEB-D26C-4E1F-B639-0EFF34531A04}"/>
              </a:ext>
            </a:extLst>
          </p:cNvPr>
          <p:cNvPicPr>
            <a:picLocks noChangeAspect="1"/>
          </p:cNvPicPr>
          <p:nvPr/>
        </p:nvPicPr>
        <p:blipFill rotWithShape="1">
          <a:blip r:embed="rId7"/>
          <a:srcRect l="32588" r="33697"/>
          <a:stretch/>
        </p:blipFill>
        <p:spPr>
          <a:xfrm>
            <a:off x="308100" y="3362330"/>
            <a:ext cx="554283" cy="716375"/>
          </a:xfrm>
          <a:prstGeom prst="rect">
            <a:avLst/>
          </a:prstGeom>
        </p:spPr>
      </p:pic>
      <p:pic>
        <p:nvPicPr>
          <p:cNvPr id="35" name="Picture 34">
            <a:extLst>
              <a:ext uri="{FF2B5EF4-FFF2-40B4-BE49-F238E27FC236}">
                <a16:creationId xmlns:a16="http://schemas.microsoft.com/office/drawing/2014/main" id="{325E863D-F803-4FEC-A9DE-6CC8C4804363}"/>
              </a:ext>
            </a:extLst>
          </p:cNvPr>
          <p:cNvPicPr>
            <a:picLocks noChangeAspect="1"/>
          </p:cNvPicPr>
          <p:nvPr/>
        </p:nvPicPr>
        <p:blipFill rotWithShape="1">
          <a:blip r:embed="rId7"/>
          <a:srcRect r="66285"/>
          <a:stretch/>
        </p:blipFill>
        <p:spPr>
          <a:xfrm>
            <a:off x="266086" y="5374134"/>
            <a:ext cx="680448" cy="879435"/>
          </a:xfrm>
          <a:prstGeom prst="rect">
            <a:avLst/>
          </a:prstGeom>
        </p:spPr>
      </p:pic>
      <p:sp>
        <p:nvSpPr>
          <p:cNvPr id="6" name="TextBox 5">
            <a:extLst>
              <a:ext uri="{FF2B5EF4-FFF2-40B4-BE49-F238E27FC236}">
                <a16:creationId xmlns:a16="http://schemas.microsoft.com/office/drawing/2014/main" id="{43D603DE-C123-43D9-86C6-FC0199F64B91}"/>
              </a:ext>
            </a:extLst>
          </p:cNvPr>
          <p:cNvSpPr txBox="1"/>
          <p:nvPr/>
        </p:nvSpPr>
        <p:spPr>
          <a:xfrm>
            <a:off x="8506326" y="992150"/>
            <a:ext cx="673769" cy="600164"/>
          </a:xfrm>
          <a:prstGeom prst="rect">
            <a:avLst/>
          </a:prstGeom>
          <a:noFill/>
        </p:spPr>
        <p:txBody>
          <a:bodyPr wrap="square" rtlCol="0">
            <a:spAutoFit/>
          </a:bodyPr>
          <a:lstStyle/>
          <a:p>
            <a:pPr algn="ctr"/>
            <a:r>
              <a:rPr lang="en-GB" sz="1100" dirty="0"/>
              <a:t>The Enquiry Process</a:t>
            </a:r>
          </a:p>
        </p:txBody>
      </p:sp>
      <p:sp>
        <p:nvSpPr>
          <p:cNvPr id="9" name="TextBox 8">
            <a:extLst>
              <a:ext uri="{FF2B5EF4-FFF2-40B4-BE49-F238E27FC236}">
                <a16:creationId xmlns:a16="http://schemas.microsoft.com/office/drawing/2014/main" id="{6140F314-9B53-4142-AAD2-76EE3A0D2955}"/>
              </a:ext>
            </a:extLst>
          </p:cNvPr>
          <p:cNvSpPr txBox="1"/>
          <p:nvPr/>
        </p:nvSpPr>
        <p:spPr>
          <a:xfrm>
            <a:off x="8073189" y="3186710"/>
            <a:ext cx="1832811" cy="646331"/>
          </a:xfrm>
          <a:prstGeom prst="rect">
            <a:avLst/>
          </a:prstGeom>
          <a:solidFill>
            <a:srgbClr val="FFFF00"/>
          </a:solidFill>
        </p:spPr>
        <p:txBody>
          <a:bodyPr wrap="square" rtlCol="0">
            <a:spAutoFit/>
          </a:bodyPr>
          <a:lstStyle/>
          <a:p>
            <a:pPr algn="ctr"/>
            <a:r>
              <a:rPr lang="en-GB" dirty="0"/>
              <a:t>Sampling Strategies</a:t>
            </a:r>
          </a:p>
        </p:txBody>
      </p:sp>
    </p:spTree>
    <p:extLst>
      <p:ext uri="{BB962C8B-B14F-4D97-AF65-F5344CB8AC3E}">
        <p14:creationId xmlns:p14="http://schemas.microsoft.com/office/powerpoint/2010/main" val="2380794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4D3014-6A43-495F-B35E-73D17B7E9005}"/>
              </a:ext>
            </a:extLst>
          </p:cNvPr>
          <p:cNvPicPr>
            <a:picLocks noChangeAspect="1"/>
          </p:cNvPicPr>
          <p:nvPr/>
        </p:nvPicPr>
        <p:blipFill>
          <a:blip r:embed="rId2"/>
          <a:stretch>
            <a:fillRect/>
          </a:stretch>
        </p:blipFill>
        <p:spPr>
          <a:xfrm>
            <a:off x="192074" y="428906"/>
            <a:ext cx="1851981" cy="1655075"/>
          </a:xfrm>
          <a:prstGeom prst="rect">
            <a:avLst/>
          </a:prstGeom>
        </p:spPr>
      </p:pic>
      <p:sp>
        <p:nvSpPr>
          <p:cNvPr id="5" name="TextBox 4">
            <a:extLst>
              <a:ext uri="{FF2B5EF4-FFF2-40B4-BE49-F238E27FC236}">
                <a16:creationId xmlns:a16="http://schemas.microsoft.com/office/drawing/2014/main" id="{F305D40D-9006-4779-8FA7-C183B9ABE5B9}"/>
              </a:ext>
            </a:extLst>
          </p:cNvPr>
          <p:cNvSpPr txBox="1"/>
          <p:nvPr/>
        </p:nvSpPr>
        <p:spPr>
          <a:xfrm>
            <a:off x="2044055" y="524599"/>
            <a:ext cx="1241405" cy="1477328"/>
          </a:xfrm>
          <a:prstGeom prst="rect">
            <a:avLst/>
          </a:prstGeom>
          <a:noFill/>
        </p:spPr>
        <p:txBody>
          <a:bodyPr wrap="square" rtlCol="0">
            <a:spAutoFit/>
          </a:bodyPr>
          <a:lstStyle/>
          <a:p>
            <a:pPr algn="ctr"/>
            <a:r>
              <a:rPr lang="en-GB" sz="900" b="1" dirty="0" err="1"/>
              <a:t>Fieldsketchs</a:t>
            </a:r>
            <a:endParaRPr lang="en-GB" sz="900" b="1" dirty="0"/>
          </a:p>
          <a:p>
            <a:pPr marL="171450" indent="-171450">
              <a:buFont typeface="Wingdings" panose="05000000000000000000" pitchFamily="2" charset="2"/>
              <a:buChar char="ü"/>
            </a:pPr>
            <a:r>
              <a:rPr lang="en-GB" sz="900" dirty="0"/>
              <a:t>Allows detailed labels</a:t>
            </a:r>
          </a:p>
          <a:p>
            <a:pPr marL="171450" indent="-171450">
              <a:buFont typeface="Wingdings" panose="05000000000000000000" pitchFamily="2" charset="2"/>
              <a:buChar char="ü"/>
            </a:pPr>
            <a:r>
              <a:rPr lang="en-GB" sz="900" dirty="0"/>
              <a:t>Focuses on key points</a:t>
            </a:r>
          </a:p>
          <a:p>
            <a:pPr marL="171450" indent="-171450">
              <a:buFont typeface="Calibri" panose="020F0502020204030204" pitchFamily="34" charset="0"/>
              <a:buChar char="×"/>
            </a:pPr>
            <a:r>
              <a:rPr lang="en-GB" sz="900" dirty="0"/>
              <a:t>Time consuming</a:t>
            </a:r>
          </a:p>
          <a:p>
            <a:pPr marL="171450" indent="-171450">
              <a:buFont typeface="Calibri" panose="020F0502020204030204" pitchFamily="34" charset="0"/>
              <a:buChar char="×"/>
            </a:pPr>
            <a:r>
              <a:rPr lang="en-GB" sz="900" dirty="0"/>
              <a:t>Drawing skills may be limited</a:t>
            </a:r>
          </a:p>
          <a:p>
            <a:endParaRPr lang="en-GB" dirty="0"/>
          </a:p>
        </p:txBody>
      </p:sp>
      <p:graphicFrame>
        <p:nvGraphicFramePr>
          <p:cNvPr id="7" name="Table 6">
            <a:extLst>
              <a:ext uri="{FF2B5EF4-FFF2-40B4-BE49-F238E27FC236}">
                <a16:creationId xmlns:a16="http://schemas.microsoft.com/office/drawing/2014/main" id="{56376A3D-68DB-4E7A-BEA4-9901CEA377CB}"/>
              </a:ext>
            </a:extLst>
          </p:cNvPr>
          <p:cNvGraphicFramePr>
            <a:graphicFrameLocks noGrp="1"/>
          </p:cNvGraphicFramePr>
          <p:nvPr>
            <p:extLst>
              <p:ext uri="{D42A27DB-BD31-4B8C-83A1-F6EECF244321}">
                <p14:modId xmlns:p14="http://schemas.microsoft.com/office/powerpoint/2010/main" val="3667394633"/>
              </p:ext>
            </p:extLst>
          </p:nvPr>
        </p:nvGraphicFramePr>
        <p:xfrm>
          <a:off x="192074" y="4177070"/>
          <a:ext cx="9144000" cy="2113280"/>
        </p:xfrm>
        <a:graphic>
          <a:graphicData uri="http://schemas.openxmlformats.org/drawingml/2006/table">
            <a:tbl>
              <a:tblPr firstRow="1" bandRow="1"/>
              <a:tblGrid>
                <a:gridCol w="1084521">
                  <a:extLst>
                    <a:ext uri="{9D8B030D-6E8A-4147-A177-3AD203B41FA5}">
                      <a16:colId xmlns:a16="http://schemas.microsoft.com/office/drawing/2014/main" val="1889808721"/>
                    </a:ext>
                  </a:extLst>
                </a:gridCol>
                <a:gridCol w="4214131">
                  <a:extLst>
                    <a:ext uri="{9D8B030D-6E8A-4147-A177-3AD203B41FA5}">
                      <a16:colId xmlns:a16="http://schemas.microsoft.com/office/drawing/2014/main" val="1214729799"/>
                    </a:ext>
                  </a:extLst>
                </a:gridCol>
                <a:gridCol w="3845348">
                  <a:extLst>
                    <a:ext uri="{9D8B030D-6E8A-4147-A177-3AD203B41FA5}">
                      <a16:colId xmlns:a16="http://schemas.microsoft.com/office/drawing/2014/main" val="2466633420"/>
                    </a:ext>
                  </a:extLst>
                </a:gridCol>
              </a:tblGrid>
              <a:tr h="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indent="0">
                        <a:buFont typeface="Arial" panose="020B0604020202020204" pitchFamily="34" charset="0"/>
                        <a:buNone/>
                      </a:pPr>
                      <a:r>
                        <a:rPr lang="en-GB" sz="800" b="1" baseline="0" dirty="0">
                          <a:latin typeface="Comic Sans MS" panose="030F0702030302020204" pitchFamily="66" charset="0"/>
                        </a:rPr>
                        <a:t>Method</a:t>
                      </a:r>
                      <a:endParaRPr lang="en-GB" sz="800" b="1" dirty="0">
                        <a:latin typeface="Comic Sans MS" panose="030F0702030302020204" pitchFamily="66"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indent="0">
                        <a:buFont typeface="Arial" panose="020B0604020202020204" pitchFamily="34" charset="0"/>
                        <a:buNone/>
                      </a:pPr>
                      <a:r>
                        <a:rPr lang="en-GB" sz="800" b="1" dirty="0">
                          <a:latin typeface="Comic Sans MS" panose="030F0702030302020204" pitchFamily="66" charset="0"/>
                        </a:rPr>
                        <a:t>Pros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indent="0">
                        <a:buFont typeface="Arial" panose="020B0604020202020204" pitchFamily="34" charset="0"/>
                        <a:buNone/>
                      </a:pPr>
                      <a:r>
                        <a:rPr lang="en-GB" sz="800" b="1" dirty="0">
                          <a:latin typeface="Comic Sans MS" panose="030F0702030302020204" pitchFamily="66" charset="0"/>
                        </a:rPr>
                        <a:t>Cons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854929184"/>
                  </a:ext>
                </a:extLst>
              </a:tr>
              <a:tr h="37084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indent="0">
                        <a:buFont typeface="Arial" panose="020B0604020202020204" pitchFamily="34" charset="0"/>
                        <a:buNone/>
                      </a:pPr>
                      <a:r>
                        <a:rPr lang="en-GB" sz="800" b="1" dirty="0">
                          <a:latin typeface="Comic Sans MS" panose="030F0702030302020204" pitchFamily="66" charset="0"/>
                        </a:rPr>
                        <a:t>News Articles </a:t>
                      </a:r>
                      <a:endParaRPr lang="en-GB" sz="800" dirty="0">
                        <a:latin typeface="Comic Sans MS" panose="030F0702030302020204" pitchFamily="66"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5750" indent="-285750">
                        <a:buFont typeface="Arial" panose="020B0604020202020204" pitchFamily="34" charset="0"/>
                        <a:buChar char="•"/>
                      </a:pPr>
                      <a:r>
                        <a:rPr lang="en-GB" sz="800" dirty="0">
                          <a:latin typeface="Comic Sans MS" panose="030F0702030302020204" pitchFamily="66" charset="0"/>
                        </a:rPr>
                        <a:t>Includes interviews and other information we can not easily access</a:t>
                      </a:r>
                    </a:p>
                    <a:p>
                      <a:pPr marL="285750" indent="-285750">
                        <a:buFont typeface="Arial" panose="020B0604020202020204" pitchFamily="34" charset="0"/>
                        <a:buChar char="•"/>
                      </a:pPr>
                      <a:r>
                        <a:rPr lang="en-GB" sz="800" baseline="0" dirty="0">
                          <a:latin typeface="Comic Sans MS" panose="030F0702030302020204" pitchFamily="66" charset="0"/>
                        </a:rPr>
                        <a:t>Easy to search for and can include historic information</a:t>
                      </a:r>
                      <a:endParaRPr lang="en-GB" sz="800" dirty="0">
                        <a:latin typeface="Comic Sans MS" panose="030F0702030302020204" pitchFamily="66"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5750" indent="-285750">
                        <a:buFont typeface="Arial" panose="020B0604020202020204" pitchFamily="34" charset="0"/>
                        <a:buChar char="•"/>
                      </a:pPr>
                      <a:r>
                        <a:rPr lang="en-GB" sz="800" dirty="0">
                          <a:latin typeface="Comic Sans MS" panose="030F0702030302020204" pitchFamily="66" charset="0"/>
                        </a:rPr>
                        <a:t>Bias – Newspapers may pick sensational stories</a:t>
                      </a:r>
                    </a:p>
                    <a:p>
                      <a:pPr marL="285750" indent="-285750">
                        <a:buFont typeface="Arial" panose="020B0604020202020204" pitchFamily="34" charset="0"/>
                        <a:buChar char="•"/>
                      </a:pPr>
                      <a:r>
                        <a:rPr lang="en-GB" sz="800" dirty="0">
                          <a:latin typeface="Comic Sans MS" panose="030F0702030302020204" pitchFamily="66" charset="0"/>
                        </a:rPr>
                        <a:t>Dated                       May</a:t>
                      </a:r>
                      <a:r>
                        <a:rPr lang="en-GB" sz="800" baseline="0" dirty="0">
                          <a:latin typeface="Comic Sans MS" panose="030F0702030302020204" pitchFamily="66" charset="0"/>
                        </a:rPr>
                        <a:t> be incorrect</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92049453"/>
                  </a:ext>
                </a:extLst>
              </a:tr>
              <a:tr h="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indent="0">
                        <a:buFont typeface="Arial" panose="020B0604020202020204" pitchFamily="34" charset="0"/>
                        <a:buNone/>
                      </a:pPr>
                      <a:r>
                        <a:rPr lang="en-GB" sz="800" b="1" dirty="0">
                          <a:latin typeface="Comic Sans MS" panose="030F0702030302020204" pitchFamily="66" charset="0"/>
                        </a:rPr>
                        <a:t>Use of internet</a:t>
                      </a:r>
                    </a:p>
                    <a:p>
                      <a:pPr marL="0" indent="0">
                        <a:buFont typeface="Arial" panose="020B0604020202020204" pitchFamily="34" charset="0"/>
                        <a:buNone/>
                      </a:pPr>
                      <a:endParaRPr lang="en-GB" sz="800" dirty="0">
                        <a:latin typeface="Comic Sans MS" panose="030F0702030302020204" pitchFamily="66"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5750" indent="-285750">
                        <a:buFont typeface="Arial" panose="020B0604020202020204" pitchFamily="34" charset="0"/>
                        <a:buChar char="•"/>
                      </a:pPr>
                      <a:r>
                        <a:rPr lang="en-GB" sz="800" dirty="0">
                          <a:latin typeface="Comic Sans MS" panose="030F0702030302020204" pitchFamily="66" charset="0"/>
                        </a:rPr>
                        <a:t>Saved us time as searches provided thousands of results</a:t>
                      </a:r>
                      <a:r>
                        <a:rPr lang="en-GB" sz="800" baseline="0" dirty="0">
                          <a:latin typeface="Comic Sans MS" panose="030F0702030302020204" pitchFamily="66" charset="0"/>
                        </a:rPr>
                        <a:t> in minutes</a:t>
                      </a:r>
                    </a:p>
                    <a:p>
                      <a:pPr marL="285750" indent="-285750">
                        <a:buFont typeface="Arial" panose="020B0604020202020204" pitchFamily="34" charset="0"/>
                        <a:buChar char="•"/>
                      </a:pPr>
                      <a:r>
                        <a:rPr lang="en-GB" sz="800" baseline="0" dirty="0">
                          <a:latin typeface="Comic Sans MS" panose="030F0702030302020204" pitchFamily="66" charset="0"/>
                        </a:rPr>
                        <a:t>Cost effective</a:t>
                      </a:r>
                    </a:p>
                    <a:p>
                      <a:pPr marL="285750" indent="-285750">
                        <a:buFont typeface="Arial" panose="020B0604020202020204" pitchFamily="34" charset="0"/>
                        <a:buChar char="•"/>
                      </a:pPr>
                      <a:r>
                        <a:rPr lang="en-GB" sz="800" baseline="0" dirty="0">
                          <a:latin typeface="Comic Sans MS" panose="030F0702030302020204" pitchFamily="66" charset="0"/>
                        </a:rPr>
                        <a:t>Easy access</a:t>
                      </a:r>
                    </a:p>
                    <a:p>
                      <a:pPr marL="285750" indent="-285750">
                        <a:buFont typeface="Arial" panose="020B0604020202020204" pitchFamily="34" charset="0"/>
                        <a:buChar char="•"/>
                      </a:pPr>
                      <a:r>
                        <a:rPr lang="en-GB" sz="800" baseline="0" dirty="0">
                          <a:latin typeface="Comic Sans MS" panose="030F0702030302020204" pitchFamily="66" charset="0"/>
                        </a:rPr>
                        <a:t>Data is extensive</a:t>
                      </a:r>
                    </a:p>
                    <a:p>
                      <a:pPr marL="285750" indent="-285750">
                        <a:buFont typeface="Arial" panose="020B0604020202020204" pitchFamily="34" charset="0"/>
                        <a:buChar char="•"/>
                      </a:pPr>
                      <a:endParaRPr lang="en-GB" sz="800" dirty="0">
                        <a:latin typeface="Comic Sans MS" panose="030F0702030302020204" pitchFamily="66"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5750" indent="-285750">
                        <a:buFont typeface="Arial" panose="020B0604020202020204" pitchFamily="34" charset="0"/>
                        <a:buChar char="•"/>
                      </a:pPr>
                      <a:r>
                        <a:rPr lang="en-GB" sz="800" baseline="0" dirty="0">
                          <a:latin typeface="Comic Sans MS" panose="030F0702030302020204" pitchFamily="66" charset="0"/>
                        </a:rPr>
                        <a:t>Data may be inaccurate as many figures were not referenced</a:t>
                      </a:r>
                    </a:p>
                    <a:p>
                      <a:pPr marL="285750" indent="-285750">
                        <a:buFont typeface="Arial" panose="020B0604020202020204" pitchFamily="34" charset="0"/>
                        <a:buChar char="•"/>
                      </a:pPr>
                      <a:r>
                        <a:rPr lang="en-GB" sz="800" baseline="0" dirty="0">
                          <a:latin typeface="Comic Sans MS" panose="030F0702030302020204" pitchFamily="66" charset="0"/>
                        </a:rPr>
                        <a:t>Out of date</a:t>
                      </a:r>
                    </a:p>
                    <a:p>
                      <a:pPr marL="285750" indent="-285750">
                        <a:buFont typeface="Arial" panose="020B0604020202020204" pitchFamily="34" charset="0"/>
                        <a:buChar char="•"/>
                      </a:pPr>
                      <a:r>
                        <a:rPr lang="en-GB" sz="800" baseline="0" dirty="0">
                          <a:latin typeface="Comic Sans MS" panose="030F0702030302020204" pitchFamily="66" charset="0"/>
                        </a:rPr>
                        <a:t>May be biased</a:t>
                      </a:r>
                    </a:p>
                    <a:p>
                      <a:pPr marL="285750" indent="-285750">
                        <a:buFont typeface="Arial" panose="020B0604020202020204" pitchFamily="34" charset="0"/>
                        <a:buChar char="•"/>
                      </a:pPr>
                      <a:r>
                        <a:rPr lang="en-GB" sz="800" baseline="0" dirty="0">
                          <a:latin typeface="Comic Sans MS" panose="030F0702030302020204" pitchFamily="66" charset="0"/>
                        </a:rPr>
                        <a:t>Lack of quality control</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1641934"/>
                  </a:ext>
                </a:extLst>
              </a:tr>
              <a:tr h="370840">
                <a:tc>
                  <a:txBody>
                    <a:bodyPr/>
                    <a:lstStyle/>
                    <a:p>
                      <a:pPr marL="0" indent="0">
                        <a:buFont typeface="Arial" panose="020B0604020202020204" pitchFamily="34" charset="0"/>
                        <a:buNone/>
                      </a:pPr>
                      <a:r>
                        <a:rPr lang="en-GB" sz="800" dirty="0">
                          <a:latin typeface="Comic Sans MS" panose="030F0702030302020204" pitchFamily="66" charset="0"/>
                        </a:rPr>
                        <a:t> Census Data</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GB" sz="800" dirty="0">
                          <a:latin typeface="Comic Sans MS" panose="030F0702030302020204" pitchFamily="66" charset="0"/>
                        </a:rPr>
                        <a:t>Reliable as has to be completed by law</a:t>
                      </a:r>
                    </a:p>
                    <a:p>
                      <a:pPr marL="285750" indent="-285750">
                        <a:buFont typeface="Arial" panose="020B0604020202020204" pitchFamily="34" charset="0"/>
                        <a:buChar char="•"/>
                      </a:pPr>
                      <a:r>
                        <a:rPr lang="en-GB" sz="800" dirty="0">
                          <a:latin typeface="Comic Sans MS" panose="030F0702030302020204" pitchFamily="66" charset="0"/>
                        </a:rPr>
                        <a:t>Provides range of socio economic data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GB" sz="800" baseline="0" dirty="0">
                          <a:latin typeface="Comic Sans MS" panose="030F0702030302020204" pitchFamily="66" charset="0"/>
                        </a:rPr>
                        <a:t>11 years out of date</a:t>
                      </a: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6373058"/>
                  </a:ext>
                </a:extLst>
              </a:tr>
              <a:tr h="370840">
                <a:tc>
                  <a:txBody>
                    <a:bodyPr/>
                    <a:lstStyle/>
                    <a:p>
                      <a:pPr marL="0" indent="0">
                        <a:buFont typeface="Arial" panose="020B0604020202020204" pitchFamily="34" charset="0"/>
                        <a:buNone/>
                      </a:pPr>
                      <a:r>
                        <a:rPr lang="en-GB" sz="800" dirty="0">
                          <a:latin typeface="Comic Sans MS" panose="030F0702030302020204" pitchFamily="66" charset="0"/>
                        </a:rPr>
                        <a:t>Social Media</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GB" sz="800" dirty="0">
                          <a:latin typeface="Comic Sans MS" panose="030F0702030302020204" pitchFamily="66" charset="0"/>
                        </a:rPr>
                        <a:t>Gives access to peoples opinions</a:t>
                      </a:r>
                    </a:p>
                    <a:p>
                      <a:pPr marL="285750" indent="-285750">
                        <a:buFont typeface="Arial" panose="020B0604020202020204" pitchFamily="34" charset="0"/>
                        <a:buChar char="•"/>
                      </a:pPr>
                      <a:r>
                        <a:rPr lang="en-GB" sz="800" dirty="0">
                          <a:latin typeface="Comic Sans MS" panose="030F0702030302020204" pitchFamily="66" charset="0"/>
                        </a:rPr>
                        <a:t>Big data – millions of posts can </a:t>
                      </a:r>
                      <a:r>
                        <a:rPr lang="en-GB" sz="800">
                          <a:latin typeface="Comic Sans MS" panose="030F0702030302020204" pitchFamily="66" charset="0"/>
                        </a:rPr>
                        <a:t>be searched</a:t>
                      </a:r>
                      <a:endParaRPr lang="en-GB" sz="800" dirty="0">
                        <a:latin typeface="Comic Sans MS" panose="030F0702030302020204" pitchFamily="66"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GB" sz="800" baseline="0" dirty="0">
                          <a:latin typeface="Comic Sans MS" panose="030F0702030302020204" pitchFamily="66" charset="0"/>
                        </a:rPr>
                        <a:t>Hard to analyse </a:t>
                      </a:r>
                    </a:p>
                    <a:p>
                      <a:pPr marL="285750" indent="-285750">
                        <a:buFont typeface="Arial" panose="020B0604020202020204" pitchFamily="34" charset="0"/>
                        <a:buChar char="•"/>
                      </a:pPr>
                      <a:r>
                        <a:rPr lang="en-GB" sz="800" baseline="0" dirty="0">
                          <a:latin typeface="Comic Sans MS" panose="030F0702030302020204" pitchFamily="66" charset="0"/>
                        </a:rPr>
                        <a:t>Many groups e.g. OAPS might not use Twitter etc </a:t>
                      </a:r>
                    </a:p>
                    <a:p>
                      <a:pPr marL="285750" indent="-285750">
                        <a:buFont typeface="Arial" panose="020B0604020202020204" pitchFamily="34" charset="0"/>
                        <a:buChar char="•"/>
                      </a:pPr>
                      <a:r>
                        <a:rPr lang="en-GB" sz="800" baseline="0" dirty="0">
                          <a:latin typeface="Comic Sans MS" panose="030F0702030302020204" pitchFamily="66" charset="0"/>
                        </a:rPr>
                        <a:t>Opinions often biased or sensationalised to act as click bait</a:t>
                      </a: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326805540"/>
                  </a:ext>
                </a:extLst>
              </a:tr>
            </a:tbl>
          </a:graphicData>
        </a:graphic>
      </p:graphicFrame>
      <p:pic>
        <p:nvPicPr>
          <p:cNvPr id="8" name="Picture 7">
            <a:extLst>
              <a:ext uri="{FF2B5EF4-FFF2-40B4-BE49-F238E27FC236}">
                <a16:creationId xmlns:a16="http://schemas.microsoft.com/office/drawing/2014/main" id="{6D6C1705-C4A6-4BDE-9B72-0BD8E5798F3C}"/>
              </a:ext>
            </a:extLst>
          </p:cNvPr>
          <p:cNvPicPr>
            <a:picLocks noChangeAspect="1"/>
          </p:cNvPicPr>
          <p:nvPr/>
        </p:nvPicPr>
        <p:blipFill>
          <a:blip r:embed="rId3"/>
          <a:stretch>
            <a:fillRect/>
          </a:stretch>
        </p:blipFill>
        <p:spPr>
          <a:xfrm>
            <a:off x="7270018" y="524599"/>
            <a:ext cx="2298391" cy="1182727"/>
          </a:xfrm>
          <a:prstGeom prst="rect">
            <a:avLst/>
          </a:prstGeom>
        </p:spPr>
      </p:pic>
      <p:sp>
        <p:nvSpPr>
          <p:cNvPr id="9" name="TextBox 8">
            <a:extLst>
              <a:ext uri="{FF2B5EF4-FFF2-40B4-BE49-F238E27FC236}">
                <a16:creationId xmlns:a16="http://schemas.microsoft.com/office/drawing/2014/main" id="{CFC117EA-45C3-4BC0-A06D-F7FDEB5FD42D}"/>
              </a:ext>
            </a:extLst>
          </p:cNvPr>
          <p:cNvSpPr txBox="1"/>
          <p:nvPr/>
        </p:nvSpPr>
        <p:spPr>
          <a:xfrm>
            <a:off x="7270019" y="1707326"/>
            <a:ext cx="2254186" cy="1200329"/>
          </a:xfrm>
          <a:prstGeom prst="rect">
            <a:avLst/>
          </a:prstGeom>
          <a:noFill/>
        </p:spPr>
        <p:txBody>
          <a:bodyPr wrap="square" rtlCol="0">
            <a:spAutoFit/>
          </a:bodyPr>
          <a:lstStyle/>
          <a:p>
            <a:pPr algn="ctr"/>
            <a:r>
              <a:rPr lang="en-GB" sz="900" b="1" dirty="0"/>
              <a:t>Bi-polars</a:t>
            </a:r>
          </a:p>
          <a:p>
            <a:pPr marL="171450" indent="-171450">
              <a:buFont typeface="Wingdings" panose="05000000000000000000" pitchFamily="2" charset="2"/>
              <a:buChar char="ü"/>
            </a:pPr>
            <a:r>
              <a:rPr lang="en-GB" sz="900" dirty="0"/>
              <a:t>Quick / easy to understand</a:t>
            </a:r>
          </a:p>
          <a:p>
            <a:pPr marL="171450" indent="-171450">
              <a:buFont typeface="Calibri" panose="020F0502020204030204" pitchFamily="34" charset="0"/>
              <a:buChar char="×"/>
            </a:pPr>
            <a:r>
              <a:rPr lang="en-GB" sz="900" dirty="0"/>
              <a:t>People may tend to score 0 as an easy option</a:t>
            </a:r>
          </a:p>
          <a:p>
            <a:pPr marL="171450" indent="-171450">
              <a:buFont typeface="Calibri" panose="020F0502020204030204" pitchFamily="34" charset="0"/>
              <a:buChar char="×"/>
            </a:pPr>
            <a:r>
              <a:rPr lang="en-GB" sz="900" dirty="0"/>
              <a:t>All statements equally important  (unless weighting used)</a:t>
            </a:r>
          </a:p>
          <a:p>
            <a:endParaRPr lang="en-GB" dirty="0"/>
          </a:p>
        </p:txBody>
      </p:sp>
      <p:pic>
        <p:nvPicPr>
          <p:cNvPr id="10" name="Picture 9">
            <a:extLst>
              <a:ext uri="{FF2B5EF4-FFF2-40B4-BE49-F238E27FC236}">
                <a16:creationId xmlns:a16="http://schemas.microsoft.com/office/drawing/2014/main" id="{FEB886BF-CF01-4477-B103-E532F35C08E6}"/>
              </a:ext>
            </a:extLst>
          </p:cNvPr>
          <p:cNvPicPr>
            <a:picLocks noChangeAspect="1"/>
          </p:cNvPicPr>
          <p:nvPr/>
        </p:nvPicPr>
        <p:blipFill>
          <a:blip r:embed="rId4"/>
          <a:stretch>
            <a:fillRect/>
          </a:stretch>
        </p:blipFill>
        <p:spPr>
          <a:xfrm>
            <a:off x="3285460" y="537229"/>
            <a:ext cx="3531507" cy="911484"/>
          </a:xfrm>
          <a:prstGeom prst="rect">
            <a:avLst/>
          </a:prstGeom>
        </p:spPr>
      </p:pic>
      <p:sp>
        <p:nvSpPr>
          <p:cNvPr id="11" name="TextBox 10">
            <a:extLst>
              <a:ext uri="{FF2B5EF4-FFF2-40B4-BE49-F238E27FC236}">
                <a16:creationId xmlns:a16="http://schemas.microsoft.com/office/drawing/2014/main" id="{D6AC0A24-D12B-4DEC-BE8D-0D02432D73D7}"/>
              </a:ext>
            </a:extLst>
          </p:cNvPr>
          <p:cNvSpPr txBox="1"/>
          <p:nvPr/>
        </p:nvSpPr>
        <p:spPr>
          <a:xfrm>
            <a:off x="3285460" y="1521128"/>
            <a:ext cx="3615070" cy="1477328"/>
          </a:xfrm>
          <a:prstGeom prst="rect">
            <a:avLst/>
          </a:prstGeom>
          <a:noFill/>
        </p:spPr>
        <p:txBody>
          <a:bodyPr wrap="square" rtlCol="0">
            <a:spAutoFit/>
          </a:bodyPr>
          <a:lstStyle/>
          <a:p>
            <a:pPr algn="ctr"/>
            <a:r>
              <a:rPr lang="en-GB" sz="900" b="1" dirty="0"/>
              <a:t>Likert Survey</a:t>
            </a:r>
          </a:p>
          <a:p>
            <a:pPr marL="171450" indent="-171450">
              <a:buFont typeface="Wingdings" panose="05000000000000000000" pitchFamily="2" charset="2"/>
              <a:buChar char="ü"/>
            </a:pPr>
            <a:r>
              <a:rPr lang="en-GB" sz="900" dirty="0"/>
              <a:t>Quick / easy to understand</a:t>
            </a:r>
          </a:p>
          <a:p>
            <a:pPr marL="171450" indent="-171450">
              <a:buFont typeface="Wingdings" panose="05000000000000000000" pitchFamily="2" charset="2"/>
              <a:buChar char="ü"/>
            </a:pPr>
            <a:r>
              <a:rPr lang="en-GB" sz="900" dirty="0"/>
              <a:t>Positive and negative statements can be mixed up to ensure that respondents have to think about answers</a:t>
            </a:r>
          </a:p>
          <a:p>
            <a:pPr marL="171450" indent="-171450">
              <a:buFont typeface="Calibri" panose="020F0502020204030204" pitchFamily="34" charset="0"/>
              <a:buChar char="×"/>
            </a:pPr>
            <a:r>
              <a:rPr lang="en-GB" sz="900" dirty="0"/>
              <a:t>People may tend to score near centre as an easy option</a:t>
            </a:r>
          </a:p>
          <a:p>
            <a:pPr marL="171450" indent="-171450">
              <a:buFont typeface="Calibri" panose="020F0502020204030204" pitchFamily="34" charset="0"/>
              <a:buChar char="×"/>
            </a:pPr>
            <a:r>
              <a:rPr lang="en-GB" sz="900" dirty="0"/>
              <a:t>All statements equally important  (unless weighting used)</a:t>
            </a:r>
          </a:p>
          <a:p>
            <a:pPr marL="171450" indent="-171450">
              <a:buFont typeface="Calibri" panose="020F0502020204030204" pitchFamily="34" charset="0"/>
              <a:buChar char="×"/>
            </a:pPr>
            <a:r>
              <a:rPr lang="en-GB" sz="900" dirty="0"/>
              <a:t>Doesn’t quantify anything (even if you use numbers)</a:t>
            </a:r>
          </a:p>
          <a:p>
            <a:pPr marL="171450" indent="-171450">
              <a:buFont typeface="Calibri" panose="020F0502020204030204" pitchFamily="34" charset="0"/>
              <a:buChar char="×"/>
            </a:pPr>
            <a:endParaRPr lang="en-GB" sz="900" dirty="0"/>
          </a:p>
          <a:p>
            <a:endParaRPr lang="en-GB" dirty="0"/>
          </a:p>
        </p:txBody>
      </p:sp>
      <p:pic>
        <p:nvPicPr>
          <p:cNvPr id="15" name="Picture 14">
            <a:extLst>
              <a:ext uri="{FF2B5EF4-FFF2-40B4-BE49-F238E27FC236}">
                <a16:creationId xmlns:a16="http://schemas.microsoft.com/office/drawing/2014/main" id="{FC674318-4F8D-4120-AFD7-2AC536BB748A}"/>
              </a:ext>
            </a:extLst>
          </p:cNvPr>
          <p:cNvPicPr>
            <a:picLocks noChangeAspect="1"/>
          </p:cNvPicPr>
          <p:nvPr/>
        </p:nvPicPr>
        <p:blipFill>
          <a:blip r:embed="rId5"/>
          <a:stretch>
            <a:fillRect/>
          </a:stretch>
        </p:blipFill>
        <p:spPr>
          <a:xfrm>
            <a:off x="192074" y="2147104"/>
            <a:ext cx="1797001" cy="1787138"/>
          </a:xfrm>
          <a:prstGeom prst="rect">
            <a:avLst/>
          </a:prstGeom>
        </p:spPr>
      </p:pic>
      <p:sp>
        <p:nvSpPr>
          <p:cNvPr id="16" name="TextBox 15">
            <a:extLst>
              <a:ext uri="{FF2B5EF4-FFF2-40B4-BE49-F238E27FC236}">
                <a16:creationId xmlns:a16="http://schemas.microsoft.com/office/drawing/2014/main" id="{0117254D-A36D-469D-8A2E-A4EDA4BD27D3}"/>
              </a:ext>
            </a:extLst>
          </p:cNvPr>
          <p:cNvSpPr txBox="1"/>
          <p:nvPr/>
        </p:nvSpPr>
        <p:spPr>
          <a:xfrm>
            <a:off x="2044055" y="2688159"/>
            <a:ext cx="3615070" cy="1615827"/>
          </a:xfrm>
          <a:prstGeom prst="rect">
            <a:avLst/>
          </a:prstGeom>
          <a:noFill/>
        </p:spPr>
        <p:txBody>
          <a:bodyPr wrap="square" rtlCol="0">
            <a:spAutoFit/>
          </a:bodyPr>
          <a:lstStyle/>
          <a:p>
            <a:pPr algn="ctr"/>
            <a:r>
              <a:rPr lang="en-GB" sz="900" b="1" dirty="0"/>
              <a:t>Questionnaires</a:t>
            </a:r>
          </a:p>
          <a:p>
            <a:pPr marL="171450" indent="-171450">
              <a:buFont typeface="Wingdings" panose="05000000000000000000" pitchFamily="2" charset="2"/>
              <a:buChar char="ü"/>
            </a:pPr>
            <a:r>
              <a:rPr lang="en-GB" sz="900" dirty="0"/>
              <a:t>Quick  - easy to collect large sample</a:t>
            </a:r>
          </a:p>
          <a:p>
            <a:pPr marL="171450" indent="-171450">
              <a:buFont typeface="Wingdings" panose="05000000000000000000" pitchFamily="2" charset="2"/>
              <a:buChar char="ü"/>
            </a:pPr>
            <a:r>
              <a:rPr lang="en-GB" sz="900" dirty="0"/>
              <a:t>Can use open  questions – provides qualitative/ in depth responses but hard to analyse</a:t>
            </a:r>
          </a:p>
          <a:p>
            <a:pPr marL="171450" indent="-171450">
              <a:buFont typeface="Wingdings" panose="05000000000000000000" pitchFamily="2" charset="2"/>
              <a:buChar char="ü"/>
            </a:pPr>
            <a:r>
              <a:rPr lang="en-GB" sz="900" dirty="0"/>
              <a:t>Can use closed questions – easy to analyse, but “simplistic” data</a:t>
            </a:r>
          </a:p>
          <a:p>
            <a:pPr marL="171450" indent="-171450">
              <a:buFont typeface="Calibri" panose="020F0502020204030204" pitchFamily="34" charset="0"/>
              <a:buChar char="×"/>
            </a:pPr>
            <a:r>
              <a:rPr lang="en-GB" sz="900" dirty="0"/>
              <a:t>Some people wont want to complete question – so sample may be biased</a:t>
            </a:r>
          </a:p>
          <a:p>
            <a:pPr marL="171450" indent="-171450">
              <a:buFont typeface="Calibri" panose="020F0502020204030204" pitchFamily="34" charset="0"/>
              <a:buChar char="×"/>
            </a:pPr>
            <a:r>
              <a:rPr lang="en-GB" sz="900" dirty="0"/>
              <a:t>All statements equally important  (unless weighting used)</a:t>
            </a:r>
          </a:p>
          <a:p>
            <a:pPr marL="171450" indent="-171450">
              <a:buFont typeface="Calibri" panose="020F0502020204030204" pitchFamily="34" charset="0"/>
              <a:buChar char="×"/>
            </a:pPr>
            <a:r>
              <a:rPr lang="en-GB" sz="900" dirty="0"/>
              <a:t>Doesn’t quantify anything (even if you use numbers)</a:t>
            </a:r>
          </a:p>
          <a:p>
            <a:endParaRPr lang="en-GB" dirty="0"/>
          </a:p>
        </p:txBody>
      </p:sp>
      <p:pic>
        <p:nvPicPr>
          <p:cNvPr id="17" name="Picture 16">
            <a:extLst>
              <a:ext uri="{FF2B5EF4-FFF2-40B4-BE49-F238E27FC236}">
                <a16:creationId xmlns:a16="http://schemas.microsoft.com/office/drawing/2014/main" id="{DAD58D9F-2135-4380-9009-5C8F317C88CF}"/>
              </a:ext>
            </a:extLst>
          </p:cNvPr>
          <p:cNvPicPr>
            <a:picLocks noChangeAspect="1"/>
          </p:cNvPicPr>
          <p:nvPr/>
        </p:nvPicPr>
        <p:blipFill>
          <a:blip r:embed="rId6"/>
          <a:stretch>
            <a:fillRect/>
          </a:stretch>
        </p:blipFill>
        <p:spPr>
          <a:xfrm>
            <a:off x="5510360" y="2576971"/>
            <a:ext cx="2351585" cy="1447129"/>
          </a:xfrm>
          <a:prstGeom prst="rect">
            <a:avLst/>
          </a:prstGeom>
        </p:spPr>
      </p:pic>
      <p:sp>
        <p:nvSpPr>
          <p:cNvPr id="19" name="TextBox 18">
            <a:extLst>
              <a:ext uri="{FF2B5EF4-FFF2-40B4-BE49-F238E27FC236}">
                <a16:creationId xmlns:a16="http://schemas.microsoft.com/office/drawing/2014/main" id="{2498A078-1EB7-45A1-B231-76E9965E22F2}"/>
              </a:ext>
            </a:extLst>
          </p:cNvPr>
          <p:cNvSpPr txBox="1"/>
          <p:nvPr/>
        </p:nvSpPr>
        <p:spPr>
          <a:xfrm>
            <a:off x="7666981" y="2825214"/>
            <a:ext cx="2254186" cy="1061829"/>
          </a:xfrm>
          <a:prstGeom prst="rect">
            <a:avLst/>
          </a:prstGeom>
          <a:noFill/>
        </p:spPr>
        <p:txBody>
          <a:bodyPr wrap="square" rtlCol="0">
            <a:spAutoFit/>
          </a:bodyPr>
          <a:lstStyle/>
          <a:p>
            <a:pPr algn="ctr"/>
            <a:r>
              <a:rPr lang="en-GB" sz="900" b="1" dirty="0"/>
              <a:t>Analysing text</a:t>
            </a:r>
          </a:p>
          <a:p>
            <a:pPr marL="171450" indent="-171450">
              <a:buFont typeface="Wingdings" panose="05000000000000000000" pitchFamily="2" charset="2"/>
              <a:buChar char="ü"/>
            </a:pPr>
            <a:r>
              <a:rPr lang="en-GB" sz="900" dirty="0"/>
              <a:t>Word clouds can be used to show frequency</a:t>
            </a:r>
          </a:p>
          <a:p>
            <a:pPr marL="171450" indent="-171450">
              <a:buFont typeface="Calibri" panose="020F0502020204030204" pitchFamily="34" charset="0"/>
              <a:buChar char="×"/>
            </a:pPr>
            <a:r>
              <a:rPr lang="en-GB" sz="900" dirty="0"/>
              <a:t>Hard to know extract frequencies</a:t>
            </a:r>
          </a:p>
          <a:p>
            <a:pPr marL="171450" indent="-171450">
              <a:buFont typeface="Wingdings" panose="05000000000000000000" pitchFamily="2" charset="2"/>
              <a:buChar char="ü"/>
            </a:pPr>
            <a:r>
              <a:rPr lang="en-GB" sz="900" dirty="0"/>
              <a:t>Text can be colour coded to show patterns</a:t>
            </a:r>
          </a:p>
          <a:p>
            <a:pPr marL="171450" indent="-171450">
              <a:buFont typeface="Calibri" panose="020F0502020204030204" pitchFamily="34" charset="0"/>
              <a:buChar char="×"/>
            </a:pPr>
            <a:r>
              <a:rPr lang="en-GB" sz="900" dirty="0"/>
              <a:t>Coding text subjective – risk of bias</a:t>
            </a:r>
          </a:p>
        </p:txBody>
      </p:sp>
    </p:spTree>
    <p:extLst>
      <p:ext uri="{BB962C8B-B14F-4D97-AF65-F5344CB8AC3E}">
        <p14:creationId xmlns:p14="http://schemas.microsoft.com/office/powerpoint/2010/main" val="27619998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03EFC07-4C18-4836-A3E3-28E181B9E47D}"/>
</file>

<file path=customXml/itemProps2.xml><?xml version="1.0" encoding="utf-8"?>
<ds:datastoreItem xmlns:ds="http://schemas.openxmlformats.org/officeDocument/2006/customXml" ds:itemID="{646E36D3-B8B6-4CBA-B1AA-7C5E16DCD327}"/>
</file>

<file path=customXml/itemProps3.xml><?xml version="1.0" encoding="utf-8"?>
<ds:datastoreItem xmlns:ds="http://schemas.openxmlformats.org/officeDocument/2006/customXml" ds:itemID="{96092FBA-0C20-4002-A803-DAEC81ECDD6E}"/>
</file>

<file path=docProps/app.xml><?xml version="1.0" encoding="utf-8"?>
<Properties xmlns="http://schemas.openxmlformats.org/officeDocument/2006/extended-properties" xmlns:vt="http://schemas.openxmlformats.org/officeDocument/2006/docPropsVTypes">
  <Template>Office Theme</Template>
  <TotalTime>76</TotalTime>
  <Words>859</Words>
  <Application>Microsoft Office PowerPoint</Application>
  <PresentationFormat>A4 Paper (210x297 mm)</PresentationFormat>
  <Paragraphs>120</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Comic Sans MS</vt:lpstr>
      <vt:lpstr>KG WhY YoU GoTtA Be So MeAn</vt:lpstr>
      <vt:lpstr>Symbol</vt:lpstr>
      <vt:lpstr>Wingdings</vt:lpstr>
      <vt:lpstr>Office Theme</vt:lpstr>
      <vt:lpstr>PowerPoint Presentation</vt:lpstr>
      <vt:lpstr>PowerPoint Presentation</vt:lpstr>
    </vt:vector>
  </TitlesOfParts>
  <Company>The Howard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Matthew Brown</cp:lastModifiedBy>
  <cp:revision>2</cp:revision>
  <cp:lastPrinted>2022-04-04T08:14:28Z</cp:lastPrinted>
  <dcterms:created xsi:type="dcterms:W3CDTF">2021-04-04T18:51:30Z</dcterms:created>
  <dcterms:modified xsi:type="dcterms:W3CDTF">2022-04-07T19:11:36Z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