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D80A-6452-231F-6E42-EA0FC70EB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6F81D-CFC3-1AB1-59BB-C91F5850E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974DB-76EF-2FC3-796E-13AE2B51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F661D-E00B-0817-9BC4-273E2C99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8BB1-9DAE-F537-C675-3EC4C732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87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5076-E795-C760-4ADB-6BA8D279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D72E4-B2F0-29B8-6B34-DD9A6BD58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7556E-B718-289D-CA7E-F15A7CD4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B9932-97B9-BA68-05D6-0A580D31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A335A-BC16-536D-96A0-AC1B7FD5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4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78EDD-66C8-CD02-07DD-D9A0A70CD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7F9D7-DC85-4F0C-0B98-E47952D6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3B584-7D85-2618-511D-CB07FA84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4554-B122-0256-0B41-42F7923F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9843-C3D7-D74B-1E72-5485D5F4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8628-AA6C-E1DB-155C-0C170552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AD4C-3010-C21D-460C-96213A0E6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4D8A7-D18F-D537-4DBD-8DD68B48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C0052-B427-7AB0-A9B4-E4F68561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63EBB-8473-5B22-E588-CEC341F4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ADF1-7A73-E10C-5148-58E80949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F48DF-B103-A886-651F-F86245C0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AC2D3-BDD7-A4DA-487A-92AB2764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C9CC0-069A-7059-CDDB-13E09BF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11F95-AACC-ECFA-B0B2-14823949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4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9478-F19B-EA30-48B7-F79BFE9A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8673D-148D-D0F4-EB82-5A820BB2A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BDB91-65D2-1C00-2B2C-75A6EDC5C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0E1BC-CD19-6815-7B9E-FF7A2D87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9BAAF-0195-15B1-48CB-CC07D6FC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0AB52-AAAC-68C8-3CAC-D0C0A33C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6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17D85-4458-44C8-573A-93C1BCDA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922C1-8C71-AA51-CBB1-8C6C499A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5458B-1980-E06B-8995-A7AF54473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B6B0D-491E-3CDA-E34C-7618BB1B9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3405A-59EF-7590-E2BB-27D7B732F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8D133-2E75-8241-7C3C-3601D5EF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C2466-A0AB-045C-9EA6-5EF354E6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1848FC-3163-CBC9-9C25-77B2110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30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3A75-D98A-40C6-EFF5-0C1AA05B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0A27D-01B1-F9EF-ECEC-224698B4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C4391-4769-6439-46F4-01DF8811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919AE-0F34-D9C3-5F8B-988D11AC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5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C4386-3158-AB57-4CE8-AAF11253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EF575-2757-55EE-BCDB-B990E4C9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88213-1D86-6ABB-5282-284A2711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6BF5-206C-0CA2-8963-8EDC2932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90D0-D0A0-5C76-24F7-0B03ECA20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C76C0-308C-EA88-26E4-E5611D6D0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3F3FF-1D60-8527-41D7-631093CE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EAEF9-1F1A-480F-6346-F7687744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EC42C-3066-CD7A-15A7-3772B759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7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A853-EBA4-F1E2-47A7-B1F56267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A5622-F338-89ED-4D6C-C83076DD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132B5-4D0F-ECA1-A0A8-4B13CC83E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FDCB6-8081-274D-A669-52D128D1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07E2F-02D2-0189-D68D-C2534DF8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C8F7E-EB29-731B-1AA8-D8504DAF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3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4A663E-416B-3DF4-FE52-5C876B45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C4F3D-958E-4722-E0CE-304006233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5927-148A-45F3-AB2F-088C481E4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978E-9E5F-4089-9FDC-4C8A82ABF3E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65E87-8ABD-A6CB-60C2-1D4736455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025E1-A117-3511-A125-75C6217BF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0B86-D574-45AC-B25E-34A7DD4E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0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FED3-641F-BDF7-3BDB-452119CE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utoShape 4" descr="Picture">
            <a:extLst>
              <a:ext uri="{FF2B5EF4-FFF2-40B4-BE49-F238E27FC236}">
                <a16:creationId xmlns:a16="http://schemas.microsoft.com/office/drawing/2014/main" id="{7B2D43ED-962F-73A0-5254-59315A7AE1B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D0E61-E079-69EE-8EC2-2F5A5D78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" y="265043"/>
            <a:ext cx="11972974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8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0601-2FB1-2DB3-2880-F6434B21A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2A6C9-1D88-DB89-6804-26E54C08A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E85E0-6611-C800-A497-1B3E0783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5" y="852128"/>
            <a:ext cx="10097036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8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1645-6CE1-A8EC-A852-065F9683FE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CAB1C-6062-2A0F-60C2-9A69286AC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A532F-1B87-2D3A-2A61-58A9E1E04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866417"/>
            <a:ext cx="9859617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0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4D93F-2EE7-E966-91F4-9EB1EEEAF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B4BC9-F2A6-799B-EA3B-8785EE036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CC372-FE58-CA33-9075-D9FBAC25B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25" y="814022"/>
            <a:ext cx="8773749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0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0839-781A-E402-B8CC-3610449F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A36AD-9B69-C116-052C-BEA2D106F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FB401-1330-053C-9D99-F0640516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0"/>
            <a:ext cx="11436626" cy="62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2AE44189833498E5C2979242B42E6" ma:contentTypeVersion="17" ma:contentTypeDescription="Create a new document." ma:contentTypeScope="" ma:versionID="9c79c819b48ed5e16342decbedf17761">
  <xsd:schema xmlns:xsd="http://www.w3.org/2001/XMLSchema" xmlns:xs="http://www.w3.org/2001/XMLSchema" xmlns:p="http://schemas.microsoft.com/office/2006/metadata/properties" xmlns:ns2="9815cd71-5fdd-45e1-9833-cb3ee47df79d" xmlns:ns3="96951ca6-3bbe-4ccb-b3fa-9d9463dc067c" targetNamespace="http://schemas.microsoft.com/office/2006/metadata/properties" ma:root="true" ma:fieldsID="2281a2a1bb5c4819754c24819f218112" ns2:_="" ns3:_="">
    <xsd:import namespace="9815cd71-5fdd-45e1-9833-cb3ee47df79d"/>
    <xsd:import namespace="96951ca6-3bbe-4ccb-b3fa-9d9463dc067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5cd71-5fdd-45e1-9833-cb3ee47df79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1b44b0f-3cc1-4479-a0d9-573b4196a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1ca6-3bbe-4ccb-b3fa-9d9463dc067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b4f641b-9ca4-4341-975a-56a6a72b38eb}" ma:internalName="TaxCatchAll" ma:showField="CatchAllData" ma:web="96951ca6-3bbe-4ccb-b3fa-9d9463dc0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1ca6-3bbe-4ccb-b3fa-9d9463dc067c" xsi:nil="true"/>
    <lcf76f155ced4ddcb4097134ff3c332f xmlns="9815cd71-5fdd-45e1-9833-cb3ee47df7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5EA724-30AA-4CE3-A459-E5BA094B9B9B}"/>
</file>

<file path=customXml/itemProps2.xml><?xml version="1.0" encoding="utf-8"?>
<ds:datastoreItem xmlns:ds="http://schemas.openxmlformats.org/officeDocument/2006/customXml" ds:itemID="{11DCAB44-D6CA-40C0-8986-7B1BBEDAB14B}"/>
</file>

<file path=customXml/itemProps3.xml><?xml version="1.0" encoding="utf-8"?>
<ds:datastoreItem xmlns:ds="http://schemas.openxmlformats.org/officeDocument/2006/customXml" ds:itemID="{17E72395-85BA-40CD-BB3A-F6BE682106F7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Slatford</dc:creator>
  <cp:lastModifiedBy>S Slatford</cp:lastModifiedBy>
  <cp:revision>1</cp:revision>
  <dcterms:created xsi:type="dcterms:W3CDTF">2025-01-07T15:23:32Z</dcterms:created>
  <dcterms:modified xsi:type="dcterms:W3CDTF">2025-01-07T15:31:54Z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0x01010040E2AE44189833498E5C2979242B42E6</vt:lpwstr>
  </property>
</Properties>
</file>